
<file path=[Content_Types].xml><?xml version="1.0" encoding="utf-8"?>
<Types xmlns="http://schemas.openxmlformats.org/package/2006/content-types">
  <Default Extension="glb" ContentType="model/gltf.binary"/>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6" r:id="rId2"/>
    <p:sldId id="268" r:id="rId3"/>
    <p:sldId id="269" r:id="rId4"/>
    <p:sldId id="271" r:id="rId5"/>
    <p:sldId id="258" r:id="rId6"/>
    <p:sldId id="270" r:id="rId7"/>
    <p:sldId id="274" r:id="rId8"/>
    <p:sldId id="275" r:id="rId9"/>
    <p:sldId id="273" r:id="rId10"/>
    <p:sldId id="276" r:id="rId11"/>
    <p:sldId id="277" r:id="rId12"/>
    <p:sldId id="278" r:id="rId13"/>
    <p:sldId id="279" r:id="rId14"/>
    <p:sldId id="280" r:id="rId15"/>
    <p:sldId id="281" r:id="rId16"/>
    <p:sldId id="282" r:id="rId17"/>
    <p:sldId id="287" r:id="rId18"/>
    <p:sldId id="285" r:id="rId19"/>
    <p:sldId id="286" r:id="rId20"/>
    <p:sldId id="284" r:id="rId21"/>
    <p:sldId id="261" r:id="rId22"/>
    <p:sldId id="262" r:id="rId23"/>
    <p:sldId id="263" r:id="rId24"/>
    <p:sldId id="264" r:id="rId25"/>
    <p:sldId id="288" r:id="rId26"/>
    <p:sldId id="290" r:id="rId27"/>
    <p:sldId id="291" r:id="rId28"/>
    <p:sldId id="292" r:id="rId29"/>
    <p:sldId id="293" r:id="rId30"/>
    <p:sldId id="294" r:id="rId31"/>
    <p:sldId id="295"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50303"/>
    <a:srgbClr val="F5F4F3"/>
    <a:srgbClr val="F2F2F2"/>
    <a:srgbClr val="CE957C"/>
    <a:srgbClr val="BF7552"/>
    <a:srgbClr val="3333FF"/>
    <a:srgbClr val="E6DFD1"/>
    <a:srgbClr val="CEAE93"/>
    <a:srgbClr val="867169"/>
    <a:srgbClr val="E3C8A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589" autoAdjust="0"/>
    <p:restoredTop sz="94660"/>
  </p:normalViewPr>
  <p:slideViewPr>
    <p:cSldViewPr snapToGrid="0">
      <p:cViewPr varScale="1">
        <p:scale>
          <a:sx n="69" d="100"/>
          <a:sy n="69" d="100"/>
        </p:scale>
        <p:origin x="82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hdphoto1.wdp>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jpg>
</file>

<file path=ppt/media/image23.jpg>
</file>

<file path=ppt/media/image24.jpe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jpg>
</file>

<file path=ppt/media/media1.mp4>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341DE-D46B-DC9E-0C66-6681EBC7FDA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BEF70176-464C-77C1-033A-E0406DB6B2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96401AC4-89C0-29D6-FF93-F23CFFCA29C7}"/>
              </a:ext>
            </a:extLst>
          </p:cNvPr>
          <p:cNvSpPr>
            <a:spLocks noGrp="1"/>
          </p:cNvSpPr>
          <p:nvPr>
            <p:ph type="dt" sz="half" idx="10"/>
          </p:nvPr>
        </p:nvSpPr>
        <p:spPr/>
        <p:txBody>
          <a:bodyPr/>
          <a:lstStyle/>
          <a:p>
            <a:fld id="{C8415597-0D54-41B2-BC0A-893CCF7F2A6D}" type="datetimeFigureOut">
              <a:rPr lang="en-AU" smtClean="0"/>
              <a:t>3/05/2023</a:t>
            </a:fld>
            <a:endParaRPr lang="en-AU"/>
          </a:p>
        </p:txBody>
      </p:sp>
      <p:sp>
        <p:nvSpPr>
          <p:cNvPr id="5" name="Footer Placeholder 4">
            <a:extLst>
              <a:ext uri="{FF2B5EF4-FFF2-40B4-BE49-F238E27FC236}">
                <a16:creationId xmlns:a16="http://schemas.microsoft.com/office/drawing/2014/main" id="{A5FA80D9-9E19-603E-3301-B09274D103C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6866635-E092-BF64-4447-02000607508C}"/>
              </a:ext>
            </a:extLst>
          </p:cNvPr>
          <p:cNvSpPr>
            <a:spLocks noGrp="1"/>
          </p:cNvSpPr>
          <p:nvPr>
            <p:ph type="sldNum" sz="quarter" idx="12"/>
          </p:nvPr>
        </p:nvSpPr>
        <p:spPr/>
        <p:txBody>
          <a:bodyPr/>
          <a:lstStyle/>
          <a:p>
            <a:fld id="{8BD8FBAF-1581-417A-B597-F4E19293E7AB}" type="slidenum">
              <a:rPr lang="en-AU" smtClean="0"/>
              <a:t>‹#›</a:t>
            </a:fld>
            <a:endParaRPr lang="en-AU"/>
          </a:p>
        </p:txBody>
      </p:sp>
    </p:spTree>
    <p:extLst>
      <p:ext uri="{BB962C8B-B14F-4D97-AF65-F5344CB8AC3E}">
        <p14:creationId xmlns:p14="http://schemas.microsoft.com/office/powerpoint/2010/main" val="3896319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26144-C7F6-F195-193B-7362808AAAF5}"/>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DB3DEEFA-0172-B928-5F6D-0ADC10CE28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CA8A6687-3A2D-DE60-EBA4-D44EC0242AA8}"/>
              </a:ext>
            </a:extLst>
          </p:cNvPr>
          <p:cNvSpPr>
            <a:spLocks noGrp="1"/>
          </p:cNvSpPr>
          <p:nvPr>
            <p:ph type="dt" sz="half" idx="10"/>
          </p:nvPr>
        </p:nvSpPr>
        <p:spPr/>
        <p:txBody>
          <a:bodyPr/>
          <a:lstStyle/>
          <a:p>
            <a:fld id="{C8415597-0D54-41B2-BC0A-893CCF7F2A6D}" type="datetimeFigureOut">
              <a:rPr lang="en-AU" smtClean="0"/>
              <a:t>3/05/2023</a:t>
            </a:fld>
            <a:endParaRPr lang="en-AU"/>
          </a:p>
        </p:txBody>
      </p:sp>
      <p:sp>
        <p:nvSpPr>
          <p:cNvPr id="5" name="Footer Placeholder 4">
            <a:extLst>
              <a:ext uri="{FF2B5EF4-FFF2-40B4-BE49-F238E27FC236}">
                <a16:creationId xmlns:a16="http://schemas.microsoft.com/office/drawing/2014/main" id="{F7936A62-9418-888A-6DDE-ED5F7E9866D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685CB7B-3D85-F0C6-DF4C-81A393C7D324}"/>
              </a:ext>
            </a:extLst>
          </p:cNvPr>
          <p:cNvSpPr>
            <a:spLocks noGrp="1"/>
          </p:cNvSpPr>
          <p:nvPr>
            <p:ph type="sldNum" sz="quarter" idx="12"/>
          </p:nvPr>
        </p:nvSpPr>
        <p:spPr/>
        <p:txBody>
          <a:bodyPr/>
          <a:lstStyle/>
          <a:p>
            <a:fld id="{8BD8FBAF-1581-417A-B597-F4E19293E7AB}" type="slidenum">
              <a:rPr lang="en-AU" smtClean="0"/>
              <a:t>‹#›</a:t>
            </a:fld>
            <a:endParaRPr lang="en-AU"/>
          </a:p>
        </p:txBody>
      </p:sp>
    </p:spTree>
    <p:extLst>
      <p:ext uri="{BB962C8B-B14F-4D97-AF65-F5344CB8AC3E}">
        <p14:creationId xmlns:p14="http://schemas.microsoft.com/office/powerpoint/2010/main" val="1616610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454726-184C-D0D2-C230-B88AD177B1F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43381FBE-CC99-4E00-454C-2D33E8C02FE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DFAAD501-7D3F-D599-CE1F-E761A0E2E4AB}"/>
              </a:ext>
            </a:extLst>
          </p:cNvPr>
          <p:cNvSpPr>
            <a:spLocks noGrp="1"/>
          </p:cNvSpPr>
          <p:nvPr>
            <p:ph type="dt" sz="half" idx="10"/>
          </p:nvPr>
        </p:nvSpPr>
        <p:spPr/>
        <p:txBody>
          <a:bodyPr/>
          <a:lstStyle/>
          <a:p>
            <a:fld id="{C8415597-0D54-41B2-BC0A-893CCF7F2A6D}" type="datetimeFigureOut">
              <a:rPr lang="en-AU" smtClean="0"/>
              <a:t>3/05/2023</a:t>
            </a:fld>
            <a:endParaRPr lang="en-AU"/>
          </a:p>
        </p:txBody>
      </p:sp>
      <p:sp>
        <p:nvSpPr>
          <p:cNvPr id="5" name="Footer Placeholder 4">
            <a:extLst>
              <a:ext uri="{FF2B5EF4-FFF2-40B4-BE49-F238E27FC236}">
                <a16:creationId xmlns:a16="http://schemas.microsoft.com/office/drawing/2014/main" id="{1A6BF28C-78E7-63DF-1FFC-C9D8D56E717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BEE42D7-BE60-5508-612A-3589DC153E33}"/>
              </a:ext>
            </a:extLst>
          </p:cNvPr>
          <p:cNvSpPr>
            <a:spLocks noGrp="1"/>
          </p:cNvSpPr>
          <p:nvPr>
            <p:ph type="sldNum" sz="quarter" idx="12"/>
          </p:nvPr>
        </p:nvSpPr>
        <p:spPr/>
        <p:txBody>
          <a:bodyPr/>
          <a:lstStyle/>
          <a:p>
            <a:fld id="{8BD8FBAF-1581-417A-B597-F4E19293E7AB}" type="slidenum">
              <a:rPr lang="en-AU" smtClean="0"/>
              <a:t>‹#›</a:t>
            </a:fld>
            <a:endParaRPr lang="en-AU"/>
          </a:p>
        </p:txBody>
      </p:sp>
    </p:spTree>
    <p:extLst>
      <p:ext uri="{BB962C8B-B14F-4D97-AF65-F5344CB8AC3E}">
        <p14:creationId xmlns:p14="http://schemas.microsoft.com/office/powerpoint/2010/main" val="1653952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5F992-74C5-CF9B-C4FD-38E530444160}"/>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FB55DDF0-203F-E1CE-CDA1-E4E6CB8395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A94A742-09EC-ACED-51D0-5FAE3AAB6552}"/>
              </a:ext>
            </a:extLst>
          </p:cNvPr>
          <p:cNvSpPr>
            <a:spLocks noGrp="1"/>
          </p:cNvSpPr>
          <p:nvPr>
            <p:ph type="dt" sz="half" idx="10"/>
          </p:nvPr>
        </p:nvSpPr>
        <p:spPr/>
        <p:txBody>
          <a:bodyPr/>
          <a:lstStyle/>
          <a:p>
            <a:fld id="{C8415597-0D54-41B2-BC0A-893CCF7F2A6D}" type="datetimeFigureOut">
              <a:rPr lang="en-AU" smtClean="0"/>
              <a:t>3/05/2023</a:t>
            </a:fld>
            <a:endParaRPr lang="en-AU"/>
          </a:p>
        </p:txBody>
      </p:sp>
      <p:sp>
        <p:nvSpPr>
          <p:cNvPr id="5" name="Footer Placeholder 4">
            <a:extLst>
              <a:ext uri="{FF2B5EF4-FFF2-40B4-BE49-F238E27FC236}">
                <a16:creationId xmlns:a16="http://schemas.microsoft.com/office/drawing/2014/main" id="{B92D2E62-DF37-BEED-0923-2B40CA392EE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25CCD882-1CDD-58CD-83F7-C4B9A311236D}"/>
              </a:ext>
            </a:extLst>
          </p:cNvPr>
          <p:cNvSpPr>
            <a:spLocks noGrp="1"/>
          </p:cNvSpPr>
          <p:nvPr>
            <p:ph type="sldNum" sz="quarter" idx="12"/>
          </p:nvPr>
        </p:nvSpPr>
        <p:spPr/>
        <p:txBody>
          <a:bodyPr/>
          <a:lstStyle/>
          <a:p>
            <a:fld id="{8BD8FBAF-1581-417A-B597-F4E19293E7AB}" type="slidenum">
              <a:rPr lang="en-AU" smtClean="0"/>
              <a:t>‹#›</a:t>
            </a:fld>
            <a:endParaRPr lang="en-AU"/>
          </a:p>
        </p:txBody>
      </p:sp>
    </p:spTree>
    <p:extLst>
      <p:ext uri="{BB962C8B-B14F-4D97-AF65-F5344CB8AC3E}">
        <p14:creationId xmlns:p14="http://schemas.microsoft.com/office/powerpoint/2010/main" val="29410232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D1175-2B15-F871-4B8E-A1504797647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09750B7F-09F8-FE3A-E2FB-33D0AA81AB9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15BF390-40EA-EE52-AF9D-1DD65BEE504B}"/>
              </a:ext>
            </a:extLst>
          </p:cNvPr>
          <p:cNvSpPr>
            <a:spLocks noGrp="1"/>
          </p:cNvSpPr>
          <p:nvPr>
            <p:ph type="dt" sz="half" idx="10"/>
          </p:nvPr>
        </p:nvSpPr>
        <p:spPr/>
        <p:txBody>
          <a:bodyPr/>
          <a:lstStyle/>
          <a:p>
            <a:fld id="{C8415597-0D54-41B2-BC0A-893CCF7F2A6D}" type="datetimeFigureOut">
              <a:rPr lang="en-AU" smtClean="0"/>
              <a:t>3/05/2023</a:t>
            </a:fld>
            <a:endParaRPr lang="en-AU"/>
          </a:p>
        </p:txBody>
      </p:sp>
      <p:sp>
        <p:nvSpPr>
          <p:cNvPr id="5" name="Footer Placeholder 4">
            <a:extLst>
              <a:ext uri="{FF2B5EF4-FFF2-40B4-BE49-F238E27FC236}">
                <a16:creationId xmlns:a16="http://schemas.microsoft.com/office/drawing/2014/main" id="{4C40F654-18F4-DB9B-4256-7079C59E9AA0}"/>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28FE3F36-3AFD-B4A0-2087-1E1B058CC8E1}"/>
              </a:ext>
            </a:extLst>
          </p:cNvPr>
          <p:cNvSpPr>
            <a:spLocks noGrp="1"/>
          </p:cNvSpPr>
          <p:nvPr>
            <p:ph type="sldNum" sz="quarter" idx="12"/>
          </p:nvPr>
        </p:nvSpPr>
        <p:spPr/>
        <p:txBody>
          <a:bodyPr/>
          <a:lstStyle/>
          <a:p>
            <a:fld id="{8BD8FBAF-1581-417A-B597-F4E19293E7AB}" type="slidenum">
              <a:rPr lang="en-AU" smtClean="0"/>
              <a:t>‹#›</a:t>
            </a:fld>
            <a:endParaRPr lang="en-AU"/>
          </a:p>
        </p:txBody>
      </p:sp>
    </p:spTree>
    <p:extLst>
      <p:ext uri="{BB962C8B-B14F-4D97-AF65-F5344CB8AC3E}">
        <p14:creationId xmlns:p14="http://schemas.microsoft.com/office/powerpoint/2010/main" val="2386533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C2C3C-0AD3-0459-229A-442D42592C79}"/>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AB02C284-148B-FD75-9D7D-DF9CDC834BD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95CB0B04-6334-F406-7B83-16AB5DC57E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19C7246-B104-9617-91C1-5BDCBB14B3F2}"/>
              </a:ext>
            </a:extLst>
          </p:cNvPr>
          <p:cNvSpPr>
            <a:spLocks noGrp="1"/>
          </p:cNvSpPr>
          <p:nvPr>
            <p:ph type="dt" sz="half" idx="10"/>
          </p:nvPr>
        </p:nvSpPr>
        <p:spPr/>
        <p:txBody>
          <a:bodyPr/>
          <a:lstStyle/>
          <a:p>
            <a:fld id="{C8415597-0D54-41B2-BC0A-893CCF7F2A6D}" type="datetimeFigureOut">
              <a:rPr lang="en-AU" smtClean="0"/>
              <a:t>3/05/2023</a:t>
            </a:fld>
            <a:endParaRPr lang="en-AU"/>
          </a:p>
        </p:txBody>
      </p:sp>
      <p:sp>
        <p:nvSpPr>
          <p:cNvPr id="6" name="Footer Placeholder 5">
            <a:extLst>
              <a:ext uri="{FF2B5EF4-FFF2-40B4-BE49-F238E27FC236}">
                <a16:creationId xmlns:a16="http://schemas.microsoft.com/office/drawing/2014/main" id="{EDAAC9DB-B520-4801-221E-4CA95DF8289D}"/>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8CBBE770-F04F-4ED5-74AB-EC27F63A400B}"/>
              </a:ext>
            </a:extLst>
          </p:cNvPr>
          <p:cNvSpPr>
            <a:spLocks noGrp="1"/>
          </p:cNvSpPr>
          <p:nvPr>
            <p:ph type="sldNum" sz="quarter" idx="12"/>
          </p:nvPr>
        </p:nvSpPr>
        <p:spPr/>
        <p:txBody>
          <a:bodyPr/>
          <a:lstStyle/>
          <a:p>
            <a:fld id="{8BD8FBAF-1581-417A-B597-F4E19293E7AB}" type="slidenum">
              <a:rPr lang="en-AU" smtClean="0"/>
              <a:t>‹#›</a:t>
            </a:fld>
            <a:endParaRPr lang="en-AU"/>
          </a:p>
        </p:txBody>
      </p:sp>
    </p:spTree>
    <p:extLst>
      <p:ext uri="{BB962C8B-B14F-4D97-AF65-F5344CB8AC3E}">
        <p14:creationId xmlns:p14="http://schemas.microsoft.com/office/powerpoint/2010/main" val="32513440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1F13D-B0AF-864F-07B6-22035785A445}"/>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0AE626C2-3E9E-5460-FA15-017DBC1A97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2860E96-2603-220A-6A0A-C96CB3773F7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2718EC10-4591-D325-0EA7-878FA1DA832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962199-04E4-EE83-A1B0-0D6C9DE155D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413EA2AB-3CD8-1B41-14BF-D9E471A48DDA}"/>
              </a:ext>
            </a:extLst>
          </p:cNvPr>
          <p:cNvSpPr>
            <a:spLocks noGrp="1"/>
          </p:cNvSpPr>
          <p:nvPr>
            <p:ph type="dt" sz="half" idx="10"/>
          </p:nvPr>
        </p:nvSpPr>
        <p:spPr/>
        <p:txBody>
          <a:bodyPr/>
          <a:lstStyle/>
          <a:p>
            <a:fld id="{C8415597-0D54-41B2-BC0A-893CCF7F2A6D}" type="datetimeFigureOut">
              <a:rPr lang="en-AU" smtClean="0"/>
              <a:t>3/05/2023</a:t>
            </a:fld>
            <a:endParaRPr lang="en-AU"/>
          </a:p>
        </p:txBody>
      </p:sp>
      <p:sp>
        <p:nvSpPr>
          <p:cNvPr id="8" name="Footer Placeholder 7">
            <a:extLst>
              <a:ext uri="{FF2B5EF4-FFF2-40B4-BE49-F238E27FC236}">
                <a16:creationId xmlns:a16="http://schemas.microsoft.com/office/drawing/2014/main" id="{748D5ACA-37B2-93C6-F847-712DA1A1C6BE}"/>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A975D9FB-77A8-0DA8-92CB-96AB3D2B9BF2}"/>
              </a:ext>
            </a:extLst>
          </p:cNvPr>
          <p:cNvSpPr>
            <a:spLocks noGrp="1"/>
          </p:cNvSpPr>
          <p:nvPr>
            <p:ph type="sldNum" sz="quarter" idx="12"/>
          </p:nvPr>
        </p:nvSpPr>
        <p:spPr/>
        <p:txBody>
          <a:bodyPr/>
          <a:lstStyle/>
          <a:p>
            <a:fld id="{8BD8FBAF-1581-417A-B597-F4E19293E7AB}" type="slidenum">
              <a:rPr lang="en-AU" smtClean="0"/>
              <a:t>‹#›</a:t>
            </a:fld>
            <a:endParaRPr lang="en-AU"/>
          </a:p>
        </p:txBody>
      </p:sp>
    </p:spTree>
    <p:extLst>
      <p:ext uri="{BB962C8B-B14F-4D97-AF65-F5344CB8AC3E}">
        <p14:creationId xmlns:p14="http://schemas.microsoft.com/office/powerpoint/2010/main" val="6448979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5949-05EE-793A-FF5E-7D1CED4A883B}"/>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BC396C94-8750-A756-25C9-5C2CB4A9FC39}"/>
              </a:ext>
            </a:extLst>
          </p:cNvPr>
          <p:cNvSpPr>
            <a:spLocks noGrp="1"/>
          </p:cNvSpPr>
          <p:nvPr>
            <p:ph type="dt" sz="half" idx="10"/>
          </p:nvPr>
        </p:nvSpPr>
        <p:spPr/>
        <p:txBody>
          <a:bodyPr/>
          <a:lstStyle/>
          <a:p>
            <a:fld id="{C8415597-0D54-41B2-BC0A-893CCF7F2A6D}" type="datetimeFigureOut">
              <a:rPr lang="en-AU" smtClean="0"/>
              <a:t>3/05/2023</a:t>
            </a:fld>
            <a:endParaRPr lang="en-AU"/>
          </a:p>
        </p:txBody>
      </p:sp>
      <p:sp>
        <p:nvSpPr>
          <p:cNvPr id="4" name="Footer Placeholder 3">
            <a:extLst>
              <a:ext uri="{FF2B5EF4-FFF2-40B4-BE49-F238E27FC236}">
                <a16:creationId xmlns:a16="http://schemas.microsoft.com/office/drawing/2014/main" id="{A6900F97-B24E-DF79-02A0-139DFF280510}"/>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B26AFCE5-0F90-E394-8028-839F2AD71B94}"/>
              </a:ext>
            </a:extLst>
          </p:cNvPr>
          <p:cNvSpPr>
            <a:spLocks noGrp="1"/>
          </p:cNvSpPr>
          <p:nvPr>
            <p:ph type="sldNum" sz="quarter" idx="12"/>
          </p:nvPr>
        </p:nvSpPr>
        <p:spPr/>
        <p:txBody>
          <a:bodyPr/>
          <a:lstStyle/>
          <a:p>
            <a:fld id="{8BD8FBAF-1581-417A-B597-F4E19293E7AB}" type="slidenum">
              <a:rPr lang="en-AU" smtClean="0"/>
              <a:t>‹#›</a:t>
            </a:fld>
            <a:endParaRPr lang="en-AU"/>
          </a:p>
        </p:txBody>
      </p:sp>
    </p:spTree>
    <p:extLst>
      <p:ext uri="{BB962C8B-B14F-4D97-AF65-F5344CB8AC3E}">
        <p14:creationId xmlns:p14="http://schemas.microsoft.com/office/powerpoint/2010/main" val="41294102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68581A5-1E32-D280-11EC-85AAFF12B3E1}"/>
              </a:ext>
            </a:extLst>
          </p:cNvPr>
          <p:cNvSpPr>
            <a:spLocks noGrp="1"/>
          </p:cNvSpPr>
          <p:nvPr>
            <p:ph type="dt" sz="half" idx="10"/>
          </p:nvPr>
        </p:nvSpPr>
        <p:spPr/>
        <p:txBody>
          <a:bodyPr/>
          <a:lstStyle/>
          <a:p>
            <a:fld id="{C8415597-0D54-41B2-BC0A-893CCF7F2A6D}" type="datetimeFigureOut">
              <a:rPr lang="en-AU" smtClean="0"/>
              <a:t>3/05/2023</a:t>
            </a:fld>
            <a:endParaRPr lang="en-AU"/>
          </a:p>
        </p:txBody>
      </p:sp>
      <p:sp>
        <p:nvSpPr>
          <p:cNvPr id="3" name="Footer Placeholder 2">
            <a:extLst>
              <a:ext uri="{FF2B5EF4-FFF2-40B4-BE49-F238E27FC236}">
                <a16:creationId xmlns:a16="http://schemas.microsoft.com/office/drawing/2014/main" id="{00761264-CC7E-C1EC-7CBD-78ACC5AEFAF2}"/>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51370308-0BAB-7EF0-4D14-2B35F8BE0E9F}"/>
              </a:ext>
            </a:extLst>
          </p:cNvPr>
          <p:cNvSpPr>
            <a:spLocks noGrp="1"/>
          </p:cNvSpPr>
          <p:nvPr>
            <p:ph type="sldNum" sz="quarter" idx="12"/>
          </p:nvPr>
        </p:nvSpPr>
        <p:spPr/>
        <p:txBody>
          <a:bodyPr/>
          <a:lstStyle/>
          <a:p>
            <a:fld id="{8BD8FBAF-1581-417A-B597-F4E19293E7AB}" type="slidenum">
              <a:rPr lang="en-AU" smtClean="0"/>
              <a:t>‹#›</a:t>
            </a:fld>
            <a:endParaRPr lang="en-AU"/>
          </a:p>
        </p:txBody>
      </p:sp>
    </p:spTree>
    <p:extLst>
      <p:ext uri="{BB962C8B-B14F-4D97-AF65-F5344CB8AC3E}">
        <p14:creationId xmlns:p14="http://schemas.microsoft.com/office/powerpoint/2010/main" val="36427509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D71F3-E597-1799-9932-1258BA3A38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9904EB3B-1612-6032-D7A5-CBBC7A0F0B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EA770A98-7215-1CF1-7CCF-9ECFCC758F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340FE88-D5F8-7115-53BA-227A0B898E38}"/>
              </a:ext>
            </a:extLst>
          </p:cNvPr>
          <p:cNvSpPr>
            <a:spLocks noGrp="1"/>
          </p:cNvSpPr>
          <p:nvPr>
            <p:ph type="dt" sz="half" idx="10"/>
          </p:nvPr>
        </p:nvSpPr>
        <p:spPr/>
        <p:txBody>
          <a:bodyPr/>
          <a:lstStyle/>
          <a:p>
            <a:fld id="{C8415597-0D54-41B2-BC0A-893CCF7F2A6D}" type="datetimeFigureOut">
              <a:rPr lang="en-AU" smtClean="0"/>
              <a:t>3/05/2023</a:t>
            </a:fld>
            <a:endParaRPr lang="en-AU"/>
          </a:p>
        </p:txBody>
      </p:sp>
      <p:sp>
        <p:nvSpPr>
          <p:cNvPr id="6" name="Footer Placeholder 5">
            <a:extLst>
              <a:ext uri="{FF2B5EF4-FFF2-40B4-BE49-F238E27FC236}">
                <a16:creationId xmlns:a16="http://schemas.microsoft.com/office/drawing/2014/main" id="{19986193-4A2C-2278-60F0-E469F9DADEBE}"/>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94E41D54-2C26-BCA5-43DE-A5D3A7D44BBD}"/>
              </a:ext>
            </a:extLst>
          </p:cNvPr>
          <p:cNvSpPr>
            <a:spLocks noGrp="1"/>
          </p:cNvSpPr>
          <p:nvPr>
            <p:ph type="sldNum" sz="quarter" idx="12"/>
          </p:nvPr>
        </p:nvSpPr>
        <p:spPr/>
        <p:txBody>
          <a:bodyPr/>
          <a:lstStyle/>
          <a:p>
            <a:fld id="{8BD8FBAF-1581-417A-B597-F4E19293E7AB}" type="slidenum">
              <a:rPr lang="en-AU" smtClean="0"/>
              <a:t>‹#›</a:t>
            </a:fld>
            <a:endParaRPr lang="en-AU"/>
          </a:p>
        </p:txBody>
      </p:sp>
    </p:spTree>
    <p:extLst>
      <p:ext uri="{BB962C8B-B14F-4D97-AF65-F5344CB8AC3E}">
        <p14:creationId xmlns:p14="http://schemas.microsoft.com/office/powerpoint/2010/main" val="33857232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AF515-979F-601C-9EB0-BD540CFD5C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8FB7D7CB-92A1-A881-22E7-F368544933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3DA9DC3E-97AD-F2E8-D453-6F7024DE52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6C6F9D8-FD47-E314-E17F-9723FA03B1E4}"/>
              </a:ext>
            </a:extLst>
          </p:cNvPr>
          <p:cNvSpPr>
            <a:spLocks noGrp="1"/>
          </p:cNvSpPr>
          <p:nvPr>
            <p:ph type="dt" sz="half" idx="10"/>
          </p:nvPr>
        </p:nvSpPr>
        <p:spPr/>
        <p:txBody>
          <a:bodyPr/>
          <a:lstStyle/>
          <a:p>
            <a:fld id="{C8415597-0D54-41B2-BC0A-893CCF7F2A6D}" type="datetimeFigureOut">
              <a:rPr lang="en-AU" smtClean="0"/>
              <a:t>3/05/2023</a:t>
            </a:fld>
            <a:endParaRPr lang="en-AU"/>
          </a:p>
        </p:txBody>
      </p:sp>
      <p:sp>
        <p:nvSpPr>
          <p:cNvPr id="6" name="Footer Placeholder 5">
            <a:extLst>
              <a:ext uri="{FF2B5EF4-FFF2-40B4-BE49-F238E27FC236}">
                <a16:creationId xmlns:a16="http://schemas.microsoft.com/office/drawing/2014/main" id="{1C4EBF28-A6EB-D7F4-1C5F-9A4D1B5BC01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936E79C0-D967-1856-DCAA-AA6F3DBDECF6}"/>
              </a:ext>
            </a:extLst>
          </p:cNvPr>
          <p:cNvSpPr>
            <a:spLocks noGrp="1"/>
          </p:cNvSpPr>
          <p:nvPr>
            <p:ph type="sldNum" sz="quarter" idx="12"/>
          </p:nvPr>
        </p:nvSpPr>
        <p:spPr/>
        <p:txBody>
          <a:bodyPr/>
          <a:lstStyle/>
          <a:p>
            <a:fld id="{8BD8FBAF-1581-417A-B597-F4E19293E7AB}" type="slidenum">
              <a:rPr lang="en-AU" smtClean="0"/>
              <a:t>‹#›</a:t>
            </a:fld>
            <a:endParaRPr lang="en-AU"/>
          </a:p>
        </p:txBody>
      </p:sp>
    </p:spTree>
    <p:extLst>
      <p:ext uri="{BB962C8B-B14F-4D97-AF65-F5344CB8AC3E}">
        <p14:creationId xmlns:p14="http://schemas.microsoft.com/office/powerpoint/2010/main" val="34178077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7FFF2D4-1BCF-FDCE-36D7-FC9D5491A0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CD661BBE-5145-7C35-0F38-D8647BAB2FB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07958FF7-7B16-CC37-C380-4A135D640CF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8415597-0D54-41B2-BC0A-893CCF7F2A6D}" type="datetimeFigureOut">
              <a:rPr lang="en-AU" smtClean="0"/>
              <a:t>3/05/2023</a:t>
            </a:fld>
            <a:endParaRPr lang="en-AU"/>
          </a:p>
        </p:txBody>
      </p:sp>
      <p:sp>
        <p:nvSpPr>
          <p:cNvPr id="5" name="Footer Placeholder 4">
            <a:extLst>
              <a:ext uri="{FF2B5EF4-FFF2-40B4-BE49-F238E27FC236}">
                <a16:creationId xmlns:a16="http://schemas.microsoft.com/office/drawing/2014/main" id="{802A0FBB-3806-D240-1A50-A0ED0646260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EFFDD642-F086-F2D4-4696-CF2F351F1B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D8FBAF-1581-417A-B597-F4E19293E7AB}" type="slidenum">
              <a:rPr lang="en-AU" smtClean="0"/>
              <a:t>‹#›</a:t>
            </a:fld>
            <a:endParaRPr lang="en-AU"/>
          </a:p>
        </p:txBody>
      </p:sp>
    </p:spTree>
    <p:extLst>
      <p:ext uri="{BB962C8B-B14F-4D97-AF65-F5344CB8AC3E}">
        <p14:creationId xmlns:p14="http://schemas.microsoft.com/office/powerpoint/2010/main" val="24217893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8" Type="http://schemas.openxmlformats.org/officeDocument/2006/relationships/image" Target="../media/image17.png"/><Relationship Id="rId3" Type="http://schemas.microsoft.com/office/2007/relationships/hdphoto" Target="../media/hdphoto1.wdp"/><Relationship Id="rId7" Type="http://schemas.openxmlformats.org/officeDocument/2006/relationships/image" Target="../media/image16.pn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 Id="rId9" Type="http://schemas.openxmlformats.org/officeDocument/2006/relationships/image" Target="../media/image18.png"/></Relationships>
</file>

<file path=ppt/slides/_rels/slide21.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9.png"/><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microsoft.com/office/2007/relationships/hdphoto" Target="../media/hdphoto1.wdp"/></Relationships>
</file>

<file path=ppt/slides/_rels/slide2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microsoft.com/office/2007/relationships/hdphoto" Target="../media/hdphoto1.wdp"/></Relationships>
</file>

<file path=ppt/slides/_rels/slide24.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microsoft.com/office/2007/relationships/hdphoto" Target="../media/hdphoto1.wdp"/></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7/06/relationships/model3d" Target="../media/model3d1.glb"/><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391347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FB1E39B-D0FC-882B-7AA2-3DDD47FD57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64695"/>
            <a:ext cx="12192000" cy="8049718"/>
          </a:xfrm>
          <a:prstGeom prst="rect">
            <a:avLst/>
          </a:prstGeom>
        </p:spPr>
      </p:pic>
      <p:sp>
        <p:nvSpPr>
          <p:cNvPr id="6" name="TextBox 5">
            <a:extLst>
              <a:ext uri="{FF2B5EF4-FFF2-40B4-BE49-F238E27FC236}">
                <a16:creationId xmlns:a16="http://schemas.microsoft.com/office/drawing/2014/main" id="{B5722279-49EE-457B-718E-2BB897C236A5}"/>
              </a:ext>
            </a:extLst>
          </p:cNvPr>
          <p:cNvSpPr txBox="1"/>
          <p:nvPr/>
        </p:nvSpPr>
        <p:spPr>
          <a:xfrm>
            <a:off x="0" y="0"/>
            <a:ext cx="12192000" cy="6858000"/>
          </a:xfrm>
          <a:custGeom>
            <a:avLst/>
            <a:gdLst/>
            <a:ahLst/>
            <a:cxnLst/>
            <a:rect l="l" t="t" r="r" b="b"/>
            <a:pathLst>
              <a:path w="12192000" h="6858000">
                <a:moveTo>
                  <a:pt x="8062867" y="5770781"/>
                </a:moveTo>
                <a:lnTo>
                  <a:pt x="8062867" y="5831242"/>
                </a:lnTo>
                <a:cubicBezTo>
                  <a:pt x="8062867" y="5878371"/>
                  <a:pt x="8055270" y="5916663"/>
                  <a:pt x="8040078" y="5946119"/>
                </a:cubicBezTo>
                <a:cubicBezTo>
                  <a:pt x="8024885" y="5975574"/>
                  <a:pt x="7999150" y="6000534"/>
                  <a:pt x="7962873" y="6020998"/>
                </a:cubicBezTo>
                <a:cubicBezTo>
                  <a:pt x="7926596" y="6041462"/>
                  <a:pt x="7887374" y="6051694"/>
                  <a:pt x="7845206" y="6051694"/>
                </a:cubicBezTo>
                <a:cubicBezTo>
                  <a:pt x="7804898" y="6051694"/>
                  <a:pt x="7774358" y="6042237"/>
                  <a:pt x="7753583" y="6023323"/>
                </a:cubicBezTo>
                <a:cubicBezTo>
                  <a:pt x="7732809" y="6004410"/>
                  <a:pt x="7722423" y="5980070"/>
                  <a:pt x="7722423" y="5950304"/>
                </a:cubicBezTo>
                <a:cubicBezTo>
                  <a:pt x="7722423" y="5924260"/>
                  <a:pt x="7732965" y="5901005"/>
                  <a:pt x="7754049" y="5880541"/>
                </a:cubicBezTo>
                <a:cubicBezTo>
                  <a:pt x="7774512" y="5860698"/>
                  <a:pt x="7823192" y="5840544"/>
                  <a:pt x="7900086" y="5820080"/>
                </a:cubicBezTo>
                <a:cubicBezTo>
                  <a:pt x="7956517" y="5805817"/>
                  <a:pt x="8010777" y="5789384"/>
                  <a:pt x="8062867" y="5770781"/>
                </a:cubicBezTo>
                <a:close/>
                <a:moveTo>
                  <a:pt x="6008109" y="5489867"/>
                </a:moveTo>
                <a:cubicBezTo>
                  <a:pt x="6060198" y="5489867"/>
                  <a:pt x="6103917" y="5510796"/>
                  <a:pt x="6139263" y="5552654"/>
                </a:cubicBezTo>
                <a:cubicBezTo>
                  <a:pt x="6174610" y="5594512"/>
                  <a:pt x="6192283" y="5658229"/>
                  <a:pt x="6192283" y="5743805"/>
                </a:cubicBezTo>
                <a:cubicBezTo>
                  <a:pt x="6192283" y="5835583"/>
                  <a:pt x="6174765" y="5902246"/>
                  <a:pt x="6139728" y="5943793"/>
                </a:cubicBezTo>
                <a:cubicBezTo>
                  <a:pt x="6104692" y="5985341"/>
                  <a:pt x="6059888" y="6006115"/>
                  <a:pt x="6005318" y="6006115"/>
                </a:cubicBezTo>
                <a:cubicBezTo>
                  <a:pt x="5951368" y="6006115"/>
                  <a:pt x="5906565" y="5985031"/>
                  <a:pt x="5870908" y="5942863"/>
                </a:cubicBezTo>
                <a:cubicBezTo>
                  <a:pt x="5835251" y="5900695"/>
                  <a:pt x="5817423" y="5835583"/>
                  <a:pt x="5817423" y="5747526"/>
                </a:cubicBezTo>
                <a:cubicBezTo>
                  <a:pt x="5817423" y="5660710"/>
                  <a:pt x="5835406" y="5596063"/>
                  <a:pt x="5871373" y="5553584"/>
                </a:cubicBezTo>
                <a:cubicBezTo>
                  <a:pt x="5907339" y="5511106"/>
                  <a:pt x="5952918" y="5489867"/>
                  <a:pt x="6008109" y="5489867"/>
                </a:cubicBezTo>
                <a:close/>
                <a:moveTo>
                  <a:pt x="3474460" y="5489867"/>
                </a:moveTo>
                <a:cubicBezTo>
                  <a:pt x="3526549" y="5489867"/>
                  <a:pt x="3570268" y="5510796"/>
                  <a:pt x="3605614" y="5552654"/>
                </a:cubicBezTo>
                <a:cubicBezTo>
                  <a:pt x="3640961" y="5594512"/>
                  <a:pt x="3658635" y="5658229"/>
                  <a:pt x="3658635" y="5743805"/>
                </a:cubicBezTo>
                <a:cubicBezTo>
                  <a:pt x="3658635" y="5835583"/>
                  <a:pt x="3641116" y="5902246"/>
                  <a:pt x="3606079" y="5943793"/>
                </a:cubicBezTo>
                <a:cubicBezTo>
                  <a:pt x="3571043" y="5985341"/>
                  <a:pt x="3526239" y="6006115"/>
                  <a:pt x="3471669" y="6006115"/>
                </a:cubicBezTo>
                <a:cubicBezTo>
                  <a:pt x="3417719" y="6006115"/>
                  <a:pt x="3372915" y="5985031"/>
                  <a:pt x="3337258" y="5942863"/>
                </a:cubicBezTo>
                <a:cubicBezTo>
                  <a:pt x="3301602" y="5900695"/>
                  <a:pt x="3283773" y="5835583"/>
                  <a:pt x="3283773" y="5747526"/>
                </a:cubicBezTo>
                <a:cubicBezTo>
                  <a:pt x="3283773" y="5660710"/>
                  <a:pt x="3301757" y="5596063"/>
                  <a:pt x="3337724" y="5553584"/>
                </a:cubicBezTo>
                <a:cubicBezTo>
                  <a:pt x="3373690" y="5511106"/>
                  <a:pt x="3419269" y="5489867"/>
                  <a:pt x="3474460" y="5489867"/>
                </a:cubicBezTo>
                <a:close/>
                <a:moveTo>
                  <a:pt x="10001874" y="5453591"/>
                </a:moveTo>
                <a:cubicBezTo>
                  <a:pt x="10053964" y="5453591"/>
                  <a:pt x="10095977" y="5469404"/>
                  <a:pt x="10127913" y="5501030"/>
                </a:cubicBezTo>
                <a:cubicBezTo>
                  <a:pt x="10159849" y="5532656"/>
                  <a:pt x="10179537" y="5585055"/>
                  <a:pt x="10186979" y="5658229"/>
                </a:cubicBezTo>
                <a:lnTo>
                  <a:pt x="9813978" y="5658229"/>
                </a:lnTo>
                <a:cubicBezTo>
                  <a:pt x="9820180" y="5599318"/>
                  <a:pt x="9834753" y="5554980"/>
                  <a:pt x="9857697" y="5525214"/>
                </a:cubicBezTo>
                <a:cubicBezTo>
                  <a:pt x="9893664" y="5477465"/>
                  <a:pt x="9941723" y="5453591"/>
                  <a:pt x="10001874" y="5453591"/>
                </a:cubicBezTo>
                <a:close/>
                <a:moveTo>
                  <a:pt x="9986061" y="5229418"/>
                </a:moveTo>
                <a:cubicBezTo>
                  <a:pt x="9811808" y="5229418"/>
                  <a:pt x="9675228" y="5277168"/>
                  <a:pt x="9576318" y="5372665"/>
                </a:cubicBezTo>
                <a:cubicBezTo>
                  <a:pt x="9477410" y="5468164"/>
                  <a:pt x="9427955" y="5593117"/>
                  <a:pt x="9427955" y="5747526"/>
                </a:cubicBezTo>
                <a:cubicBezTo>
                  <a:pt x="9427955" y="5856047"/>
                  <a:pt x="9452605" y="5950460"/>
                  <a:pt x="9501904" y="6030765"/>
                </a:cubicBezTo>
                <a:cubicBezTo>
                  <a:pt x="9551204" y="6111070"/>
                  <a:pt x="9613371" y="6169671"/>
                  <a:pt x="9688405" y="6206568"/>
                </a:cubicBezTo>
                <a:cubicBezTo>
                  <a:pt x="9763439" y="6243465"/>
                  <a:pt x="9866379" y="6261913"/>
                  <a:pt x="9997223" y="6261913"/>
                </a:cubicBezTo>
                <a:cubicBezTo>
                  <a:pt x="10147911" y="6261913"/>
                  <a:pt x="10263564" y="6240365"/>
                  <a:pt x="10344179" y="6197266"/>
                </a:cubicBezTo>
                <a:cubicBezTo>
                  <a:pt x="10424795" y="6154168"/>
                  <a:pt x="10493628" y="6083010"/>
                  <a:pt x="10550678" y="5983791"/>
                </a:cubicBezTo>
                <a:lnTo>
                  <a:pt x="10177677" y="5949374"/>
                </a:lnTo>
                <a:cubicBezTo>
                  <a:pt x="10154113" y="5979140"/>
                  <a:pt x="10132098" y="5999914"/>
                  <a:pt x="10111635" y="6011696"/>
                </a:cubicBezTo>
                <a:cubicBezTo>
                  <a:pt x="10078148" y="6030300"/>
                  <a:pt x="10042802" y="6039601"/>
                  <a:pt x="10005595" y="6039601"/>
                </a:cubicBezTo>
                <a:cubicBezTo>
                  <a:pt x="9946684" y="6039601"/>
                  <a:pt x="9898935" y="6018207"/>
                  <a:pt x="9862348" y="5975419"/>
                </a:cubicBezTo>
                <a:cubicBezTo>
                  <a:pt x="9836303" y="5945654"/>
                  <a:pt x="9819870" y="5900385"/>
                  <a:pt x="9813048" y="5839614"/>
                </a:cubicBezTo>
                <a:lnTo>
                  <a:pt x="10572072" y="5839614"/>
                </a:lnTo>
                <a:lnTo>
                  <a:pt x="10572072" y="5796825"/>
                </a:lnTo>
                <a:cubicBezTo>
                  <a:pt x="10572072" y="5666601"/>
                  <a:pt x="10550678" y="5560871"/>
                  <a:pt x="10507890" y="5479636"/>
                </a:cubicBezTo>
                <a:cubicBezTo>
                  <a:pt x="10465101" y="5398400"/>
                  <a:pt x="10402780" y="5336388"/>
                  <a:pt x="10320924" y="5293600"/>
                </a:cubicBezTo>
                <a:cubicBezTo>
                  <a:pt x="10239069" y="5250812"/>
                  <a:pt x="10127448" y="5229418"/>
                  <a:pt x="9986061" y="5229418"/>
                </a:cubicBezTo>
                <a:close/>
                <a:moveTo>
                  <a:pt x="7883343" y="5229418"/>
                </a:moveTo>
                <a:cubicBezTo>
                  <a:pt x="7812650" y="5229418"/>
                  <a:pt x="7746918" y="5234689"/>
                  <a:pt x="7686146" y="5245231"/>
                </a:cubicBezTo>
                <a:cubicBezTo>
                  <a:pt x="7625374" y="5255774"/>
                  <a:pt x="7577626" y="5270656"/>
                  <a:pt x="7542899" y="5289880"/>
                </a:cubicBezTo>
                <a:cubicBezTo>
                  <a:pt x="7494530" y="5316545"/>
                  <a:pt x="7457477" y="5348016"/>
                  <a:pt x="7431743" y="5384293"/>
                </a:cubicBezTo>
                <a:cubicBezTo>
                  <a:pt x="7406008" y="5420569"/>
                  <a:pt x="7386319" y="5470334"/>
                  <a:pt x="7372676" y="5533586"/>
                </a:cubicBezTo>
                <a:lnTo>
                  <a:pt x="7734515" y="5571723"/>
                </a:lnTo>
                <a:cubicBezTo>
                  <a:pt x="7749398" y="5528935"/>
                  <a:pt x="7768931" y="5499790"/>
                  <a:pt x="7793116" y="5484286"/>
                </a:cubicBezTo>
                <a:cubicBezTo>
                  <a:pt x="7824122" y="5464443"/>
                  <a:pt x="7870631" y="5454521"/>
                  <a:pt x="7932642" y="5454521"/>
                </a:cubicBezTo>
                <a:cubicBezTo>
                  <a:pt x="7981011" y="5454521"/>
                  <a:pt x="8014808" y="5463823"/>
                  <a:pt x="8034031" y="5482426"/>
                </a:cubicBezTo>
                <a:cubicBezTo>
                  <a:pt x="8053255" y="5501030"/>
                  <a:pt x="8062867" y="5533586"/>
                  <a:pt x="8062867" y="5580095"/>
                </a:cubicBezTo>
                <a:cubicBezTo>
                  <a:pt x="8015738" y="5598698"/>
                  <a:pt x="7971089" y="5613736"/>
                  <a:pt x="7928922" y="5625208"/>
                </a:cubicBezTo>
                <a:cubicBezTo>
                  <a:pt x="7886753" y="5636681"/>
                  <a:pt x="7794666" y="5656679"/>
                  <a:pt x="7652659" y="5685204"/>
                </a:cubicBezTo>
                <a:cubicBezTo>
                  <a:pt x="7534217" y="5708769"/>
                  <a:pt x="7452982" y="5744736"/>
                  <a:pt x="7408953" y="5793105"/>
                </a:cubicBezTo>
                <a:cubicBezTo>
                  <a:pt x="7364925" y="5841474"/>
                  <a:pt x="7342911" y="5903176"/>
                  <a:pt x="7342911" y="5978210"/>
                </a:cubicBezTo>
                <a:cubicBezTo>
                  <a:pt x="7342911" y="6058205"/>
                  <a:pt x="7373452" y="6125488"/>
                  <a:pt x="7434533" y="6180058"/>
                </a:cubicBezTo>
                <a:cubicBezTo>
                  <a:pt x="7495614" y="6234628"/>
                  <a:pt x="7585067" y="6261913"/>
                  <a:pt x="7702889" y="6261913"/>
                </a:cubicBezTo>
                <a:cubicBezTo>
                  <a:pt x="7791566" y="6261913"/>
                  <a:pt x="7869390" y="6248271"/>
                  <a:pt x="7936363" y="6220986"/>
                </a:cubicBezTo>
                <a:cubicBezTo>
                  <a:pt x="7985352" y="6200522"/>
                  <a:pt x="8034652" y="6166416"/>
                  <a:pt x="8084261" y="6118666"/>
                </a:cubicBezTo>
                <a:cubicBezTo>
                  <a:pt x="8088602" y="6147192"/>
                  <a:pt x="8092942" y="6168121"/>
                  <a:pt x="8097283" y="6181453"/>
                </a:cubicBezTo>
                <a:cubicBezTo>
                  <a:pt x="8101624" y="6194786"/>
                  <a:pt x="8110926" y="6214165"/>
                  <a:pt x="8125189" y="6239589"/>
                </a:cubicBezTo>
                <a:lnTo>
                  <a:pt x="8480516" y="6239589"/>
                </a:lnTo>
                <a:cubicBezTo>
                  <a:pt x="8460672" y="6198661"/>
                  <a:pt x="8447804" y="6165020"/>
                  <a:pt x="8441914" y="6138665"/>
                </a:cubicBezTo>
                <a:cubicBezTo>
                  <a:pt x="8436022" y="6112310"/>
                  <a:pt x="8433076" y="6075878"/>
                  <a:pt x="8433076" y="6029369"/>
                </a:cubicBezTo>
                <a:lnTo>
                  <a:pt x="8433076" y="5593117"/>
                </a:lnTo>
                <a:cubicBezTo>
                  <a:pt x="8433076" y="5546608"/>
                  <a:pt x="8423775" y="5497774"/>
                  <a:pt x="8405172" y="5446614"/>
                </a:cubicBezTo>
                <a:cubicBezTo>
                  <a:pt x="8386568" y="5395455"/>
                  <a:pt x="8361143" y="5355922"/>
                  <a:pt x="8328897" y="5328017"/>
                </a:cubicBezTo>
                <a:cubicBezTo>
                  <a:pt x="8283009" y="5287709"/>
                  <a:pt x="8225648" y="5261199"/>
                  <a:pt x="8156815" y="5248487"/>
                </a:cubicBezTo>
                <a:cubicBezTo>
                  <a:pt x="8087982" y="5235775"/>
                  <a:pt x="7996824" y="5229418"/>
                  <a:pt x="7883343" y="5229418"/>
                </a:cubicBezTo>
                <a:close/>
                <a:moveTo>
                  <a:pt x="6002528" y="5229418"/>
                </a:moveTo>
                <a:cubicBezTo>
                  <a:pt x="5829515" y="5229418"/>
                  <a:pt x="5692159" y="5278252"/>
                  <a:pt x="5590460" y="5375921"/>
                </a:cubicBezTo>
                <a:cubicBezTo>
                  <a:pt x="5488760" y="5473589"/>
                  <a:pt x="5437911" y="5597768"/>
                  <a:pt x="5437911" y="5748456"/>
                </a:cubicBezTo>
                <a:cubicBezTo>
                  <a:pt x="5437911" y="5910307"/>
                  <a:pt x="5498062" y="6041152"/>
                  <a:pt x="5618365" y="6140991"/>
                </a:cubicBezTo>
                <a:cubicBezTo>
                  <a:pt x="5716344" y="6221606"/>
                  <a:pt x="5844708" y="6261913"/>
                  <a:pt x="6003458" y="6261913"/>
                </a:cubicBezTo>
                <a:cubicBezTo>
                  <a:pt x="6181432" y="6261913"/>
                  <a:pt x="6320802" y="6213390"/>
                  <a:pt x="6421572" y="6116341"/>
                </a:cubicBezTo>
                <a:cubicBezTo>
                  <a:pt x="6522341" y="6019293"/>
                  <a:pt x="6572725" y="5894804"/>
                  <a:pt x="6572725" y="5742875"/>
                </a:cubicBezTo>
                <a:cubicBezTo>
                  <a:pt x="6572725" y="5607690"/>
                  <a:pt x="6532108" y="5493898"/>
                  <a:pt x="6450872" y="5401501"/>
                </a:cubicBezTo>
                <a:cubicBezTo>
                  <a:pt x="6349794" y="5286779"/>
                  <a:pt x="6200345" y="5229418"/>
                  <a:pt x="6002528" y="5229418"/>
                </a:cubicBezTo>
                <a:close/>
                <a:moveTo>
                  <a:pt x="4747795" y="5229418"/>
                </a:moveTo>
                <a:cubicBezTo>
                  <a:pt x="4632454" y="5229418"/>
                  <a:pt x="4537886" y="5244597"/>
                  <a:pt x="4464092" y="5274953"/>
                </a:cubicBezTo>
                <a:cubicBezTo>
                  <a:pt x="4417583" y="5294157"/>
                  <a:pt x="4372314" y="5323432"/>
                  <a:pt x="4328286" y="5362775"/>
                </a:cubicBezTo>
                <a:cubicBezTo>
                  <a:pt x="4284258" y="5402119"/>
                  <a:pt x="4249531" y="5446571"/>
                  <a:pt x="4224107" y="5496132"/>
                </a:cubicBezTo>
                <a:cubicBezTo>
                  <a:pt x="4189380" y="5563666"/>
                  <a:pt x="4172017" y="5648240"/>
                  <a:pt x="4172017" y="5749852"/>
                </a:cubicBezTo>
                <a:cubicBezTo>
                  <a:pt x="4172017" y="5847123"/>
                  <a:pt x="4186280" y="5925187"/>
                  <a:pt x="4214805" y="5984045"/>
                </a:cubicBezTo>
                <a:cubicBezTo>
                  <a:pt x="4243330" y="6042903"/>
                  <a:pt x="4282707" y="6094172"/>
                  <a:pt x="4332937" y="6137851"/>
                </a:cubicBezTo>
                <a:cubicBezTo>
                  <a:pt x="4383166" y="6181531"/>
                  <a:pt x="4443163" y="6213128"/>
                  <a:pt x="4512926" y="6232642"/>
                </a:cubicBezTo>
                <a:cubicBezTo>
                  <a:pt x="4582689" y="6252156"/>
                  <a:pt x="4669971" y="6261913"/>
                  <a:pt x="4774770" y="6261913"/>
                </a:cubicBezTo>
                <a:cubicBezTo>
                  <a:pt x="4883291" y="6261913"/>
                  <a:pt x="4972743" y="6246721"/>
                  <a:pt x="5043126" y="6216335"/>
                </a:cubicBezTo>
                <a:cubicBezTo>
                  <a:pt x="5113509" y="6185949"/>
                  <a:pt x="5171335" y="6143316"/>
                  <a:pt x="5216603" y="6088436"/>
                </a:cubicBezTo>
                <a:cubicBezTo>
                  <a:pt x="5261872" y="6033555"/>
                  <a:pt x="5294428" y="5968598"/>
                  <a:pt x="5314272" y="5893564"/>
                </a:cubicBezTo>
                <a:lnTo>
                  <a:pt x="4954295" y="5852636"/>
                </a:lnTo>
                <a:cubicBezTo>
                  <a:pt x="4937551" y="5905346"/>
                  <a:pt x="4912281" y="5944414"/>
                  <a:pt x="4878485" y="5969838"/>
                </a:cubicBezTo>
                <a:cubicBezTo>
                  <a:pt x="4844688" y="5995263"/>
                  <a:pt x="4802986" y="6007975"/>
                  <a:pt x="4753376" y="6007975"/>
                </a:cubicBezTo>
                <a:cubicBezTo>
                  <a:pt x="4693845" y="6007975"/>
                  <a:pt x="4644856" y="5986930"/>
                  <a:pt x="4606409" y="5944840"/>
                </a:cubicBezTo>
                <a:cubicBezTo>
                  <a:pt x="4567961" y="5902749"/>
                  <a:pt x="4548738" y="5841159"/>
                  <a:pt x="4548738" y="5760069"/>
                </a:cubicBezTo>
                <a:cubicBezTo>
                  <a:pt x="4548738" y="5669067"/>
                  <a:pt x="4568116" y="5601128"/>
                  <a:pt x="4606873" y="5556252"/>
                </a:cubicBezTo>
                <a:cubicBezTo>
                  <a:pt x="4645631" y="5511375"/>
                  <a:pt x="4696326" y="5488937"/>
                  <a:pt x="4758957" y="5488937"/>
                </a:cubicBezTo>
                <a:cubicBezTo>
                  <a:pt x="4808567" y="5488937"/>
                  <a:pt x="4848099" y="5499634"/>
                  <a:pt x="4877555" y="5521028"/>
                </a:cubicBezTo>
                <a:cubicBezTo>
                  <a:pt x="4907011" y="5542422"/>
                  <a:pt x="4927319" y="5574204"/>
                  <a:pt x="4938482" y="5616371"/>
                </a:cubicBezTo>
                <a:lnTo>
                  <a:pt x="5294738" y="5568932"/>
                </a:lnTo>
                <a:cubicBezTo>
                  <a:pt x="5260632" y="5457932"/>
                  <a:pt x="5201256" y="5373595"/>
                  <a:pt x="5116610" y="5315925"/>
                </a:cubicBezTo>
                <a:cubicBezTo>
                  <a:pt x="5031964" y="5258254"/>
                  <a:pt x="4909026" y="5229418"/>
                  <a:pt x="4747795" y="5229418"/>
                </a:cubicBezTo>
                <a:close/>
                <a:moveTo>
                  <a:pt x="3468878" y="5229418"/>
                </a:moveTo>
                <a:cubicBezTo>
                  <a:pt x="3295866" y="5229418"/>
                  <a:pt x="3158510" y="5278252"/>
                  <a:pt x="3056811" y="5375921"/>
                </a:cubicBezTo>
                <a:cubicBezTo>
                  <a:pt x="2955112" y="5473589"/>
                  <a:pt x="2904262" y="5597768"/>
                  <a:pt x="2904262" y="5748456"/>
                </a:cubicBezTo>
                <a:cubicBezTo>
                  <a:pt x="2904262" y="5910307"/>
                  <a:pt x="2964413" y="6041152"/>
                  <a:pt x="3084715" y="6140991"/>
                </a:cubicBezTo>
                <a:cubicBezTo>
                  <a:pt x="3182694" y="6221606"/>
                  <a:pt x="3311059" y="6261913"/>
                  <a:pt x="3469808" y="6261913"/>
                </a:cubicBezTo>
                <a:cubicBezTo>
                  <a:pt x="3647782" y="6261913"/>
                  <a:pt x="3787154" y="6213390"/>
                  <a:pt x="3887922" y="6116341"/>
                </a:cubicBezTo>
                <a:cubicBezTo>
                  <a:pt x="3988692" y="6019293"/>
                  <a:pt x="4039076" y="5894804"/>
                  <a:pt x="4039076" y="5742875"/>
                </a:cubicBezTo>
                <a:cubicBezTo>
                  <a:pt x="4039076" y="5607690"/>
                  <a:pt x="3998459" y="5493898"/>
                  <a:pt x="3917223" y="5401501"/>
                </a:cubicBezTo>
                <a:cubicBezTo>
                  <a:pt x="3816144" y="5286779"/>
                  <a:pt x="3666696" y="5229418"/>
                  <a:pt x="3468878" y="5229418"/>
                </a:cubicBezTo>
                <a:close/>
                <a:moveTo>
                  <a:pt x="975896" y="5229418"/>
                </a:moveTo>
                <a:cubicBezTo>
                  <a:pt x="860554" y="5229418"/>
                  <a:pt x="765986" y="5244597"/>
                  <a:pt x="692192" y="5274953"/>
                </a:cubicBezTo>
                <a:cubicBezTo>
                  <a:pt x="645683" y="5294157"/>
                  <a:pt x="600415" y="5323432"/>
                  <a:pt x="556386" y="5362775"/>
                </a:cubicBezTo>
                <a:cubicBezTo>
                  <a:pt x="512358" y="5402119"/>
                  <a:pt x="477631" y="5446571"/>
                  <a:pt x="452206" y="5496132"/>
                </a:cubicBezTo>
                <a:cubicBezTo>
                  <a:pt x="417480" y="5563666"/>
                  <a:pt x="400117" y="5648240"/>
                  <a:pt x="400117" y="5749852"/>
                </a:cubicBezTo>
                <a:cubicBezTo>
                  <a:pt x="400117" y="5847123"/>
                  <a:pt x="414379" y="5925187"/>
                  <a:pt x="442905" y="5984045"/>
                </a:cubicBezTo>
                <a:cubicBezTo>
                  <a:pt x="471430" y="6042903"/>
                  <a:pt x="510808" y="6094172"/>
                  <a:pt x="561037" y="6137851"/>
                </a:cubicBezTo>
                <a:cubicBezTo>
                  <a:pt x="611266" y="6181531"/>
                  <a:pt x="671263" y="6213128"/>
                  <a:pt x="741026" y="6232642"/>
                </a:cubicBezTo>
                <a:cubicBezTo>
                  <a:pt x="810789" y="6252156"/>
                  <a:pt x="898071" y="6261913"/>
                  <a:pt x="1002871" y="6261913"/>
                </a:cubicBezTo>
                <a:cubicBezTo>
                  <a:pt x="1111391" y="6261913"/>
                  <a:pt x="1200843" y="6246721"/>
                  <a:pt x="1271226" y="6216335"/>
                </a:cubicBezTo>
                <a:cubicBezTo>
                  <a:pt x="1341610" y="6185949"/>
                  <a:pt x="1399436" y="6143316"/>
                  <a:pt x="1444704" y="6088436"/>
                </a:cubicBezTo>
                <a:cubicBezTo>
                  <a:pt x="1489973" y="6033555"/>
                  <a:pt x="1522529" y="5968598"/>
                  <a:pt x="1542372" y="5893564"/>
                </a:cubicBezTo>
                <a:lnTo>
                  <a:pt x="1182394" y="5852636"/>
                </a:lnTo>
                <a:cubicBezTo>
                  <a:pt x="1165651" y="5905346"/>
                  <a:pt x="1140382" y="5944414"/>
                  <a:pt x="1106585" y="5969838"/>
                </a:cubicBezTo>
                <a:cubicBezTo>
                  <a:pt x="1072789" y="5995263"/>
                  <a:pt x="1031086" y="6007975"/>
                  <a:pt x="981476" y="6007975"/>
                </a:cubicBezTo>
                <a:cubicBezTo>
                  <a:pt x="921945" y="6007975"/>
                  <a:pt x="872956" y="5986930"/>
                  <a:pt x="834509" y="5944840"/>
                </a:cubicBezTo>
                <a:cubicBezTo>
                  <a:pt x="796061" y="5902749"/>
                  <a:pt x="776838" y="5841159"/>
                  <a:pt x="776838" y="5760069"/>
                </a:cubicBezTo>
                <a:cubicBezTo>
                  <a:pt x="776838" y="5669067"/>
                  <a:pt x="796217" y="5601128"/>
                  <a:pt x="834974" y="5556252"/>
                </a:cubicBezTo>
                <a:cubicBezTo>
                  <a:pt x="873731" y="5511375"/>
                  <a:pt x="924426" y="5488937"/>
                  <a:pt x="987058" y="5488937"/>
                </a:cubicBezTo>
                <a:cubicBezTo>
                  <a:pt x="1036667" y="5488937"/>
                  <a:pt x="1076199" y="5499634"/>
                  <a:pt x="1105655" y="5521028"/>
                </a:cubicBezTo>
                <a:cubicBezTo>
                  <a:pt x="1135110" y="5542422"/>
                  <a:pt x="1155419" y="5574204"/>
                  <a:pt x="1166581" y="5616371"/>
                </a:cubicBezTo>
                <a:lnTo>
                  <a:pt x="1522839" y="5568932"/>
                </a:lnTo>
                <a:cubicBezTo>
                  <a:pt x="1488732" y="5457932"/>
                  <a:pt x="1429356" y="5373595"/>
                  <a:pt x="1344710" y="5315925"/>
                </a:cubicBezTo>
                <a:cubicBezTo>
                  <a:pt x="1260064" y="5258254"/>
                  <a:pt x="1137126" y="5229418"/>
                  <a:pt x="975896" y="5229418"/>
                </a:cubicBezTo>
                <a:close/>
                <a:moveTo>
                  <a:pt x="9084386" y="4875951"/>
                </a:moveTo>
                <a:lnTo>
                  <a:pt x="8704874" y="5070358"/>
                </a:lnTo>
                <a:lnTo>
                  <a:pt x="8704874" y="5251742"/>
                </a:lnTo>
                <a:lnTo>
                  <a:pt x="8565348" y="5251742"/>
                </a:lnTo>
                <a:lnTo>
                  <a:pt x="8565348" y="5528935"/>
                </a:lnTo>
                <a:lnTo>
                  <a:pt x="8704874" y="5528935"/>
                </a:lnTo>
                <a:lnTo>
                  <a:pt x="8704874" y="5876385"/>
                </a:lnTo>
                <a:cubicBezTo>
                  <a:pt x="8704874" y="5986620"/>
                  <a:pt x="8715571" y="6066356"/>
                  <a:pt x="8736965" y="6115593"/>
                </a:cubicBezTo>
                <a:cubicBezTo>
                  <a:pt x="8758359" y="6164829"/>
                  <a:pt x="8791380" y="6201525"/>
                  <a:pt x="8836029" y="6225680"/>
                </a:cubicBezTo>
                <a:cubicBezTo>
                  <a:pt x="8880677" y="6249836"/>
                  <a:pt x="8950131" y="6261913"/>
                  <a:pt x="9044388" y="6261913"/>
                </a:cubicBezTo>
                <a:cubicBezTo>
                  <a:pt x="9125623" y="6261913"/>
                  <a:pt x="9213060" y="6251681"/>
                  <a:pt x="9306698" y="6231218"/>
                </a:cubicBezTo>
                <a:lnTo>
                  <a:pt x="9278792" y="5969882"/>
                </a:lnTo>
                <a:cubicBezTo>
                  <a:pt x="9228563" y="5985976"/>
                  <a:pt x="9189496" y="5994023"/>
                  <a:pt x="9161590" y="5994023"/>
                </a:cubicBezTo>
                <a:cubicBezTo>
                  <a:pt x="9130585" y="5994023"/>
                  <a:pt x="9108880" y="5983500"/>
                  <a:pt x="9096478" y="5962455"/>
                </a:cubicBezTo>
                <a:cubicBezTo>
                  <a:pt x="9088416" y="5948842"/>
                  <a:pt x="9084386" y="5920995"/>
                  <a:pt x="9084386" y="5878913"/>
                </a:cubicBezTo>
                <a:lnTo>
                  <a:pt x="9084386" y="5528935"/>
                </a:lnTo>
                <a:lnTo>
                  <a:pt x="9292745" y="5528935"/>
                </a:lnTo>
                <a:lnTo>
                  <a:pt x="9292745" y="5251742"/>
                </a:lnTo>
                <a:lnTo>
                  <a:pt x="9084386" y="5251742"/>
                </a:lnTo>
                <a:close/>
                <a:moveTo>
                  <a:pt x="6764267" y="4875951"/>
                </a:moveTo>
                <a:lnTo>
                  <a:pt x="6764267" y="6239589"/>
                </a:lnTo>
                <a:lnTo>
                  <a:pt x="7143779" y="6239589"/>
                </a:lnTo>
                <a:lnTo>
                  <a:pt x="7143779" y="4875951"/>
                </a:lnTo>
                <a:close/>
                <a:moveTo>
                  <a:pt x="1683945" y="4875951"/>
                </a:moveTo>
                <a:lnTo>
                  <a:pt x="1683945" y="6239589"/>
                </a:lnTo>
                <a:lnTo>
                  <a:pt x="2062527" y="6239589"/>
                </a:lnTo>
                <a:lnTo>
                  <a:pt x="2062527" y="5765199"/>
                </a:lnTo>
                <a:cubicBezTo>
                  <a:pt x="2062527" y="5675283"/>
                  <a:pt x="2076790" y="5612961"/>
                  <a:pt x="2105315" y="5578234"/>
                </a:cubicBezTo>
                <a:cubicBezTo>
                  <a:pt x="2133841" y="5543508"/>
                  <a:pt x="2171047" y="5526144"/>
                  <a:pt x="2216936" y="5526144"/>
                </a:cubicBezTo>
                <a:cubicBezTo>
                  <a:pt x="2258484" y="5526144"/>
                  <a:pt x="2290730" y="5539012"/>
                  <a:pt x="2313675" y="5564747"/>
                </a:cubicBezTo>
                <a:cubicBezTo>
                  <a:pt x="2336619" y="5590482"/>
                  <a:pt x="2348091" y="5634355"/>
                  <a:pt x="2348091" y="5696366"/>
                </a:cubicBezTo>
                <a:lnTo>
                  <a:pt x="2348091" y="6239589"/>
                </a:lnTo>
                <a:lnTo>
                  <a:pt x="2728533" y="6239589"/>
                </a:lnTo>
                <a:lnTo>
                  <a:pt x="2728533" y="5611720"/>
                </a:lnTo>
                <a:cubicBezTo>
                  <a:pt x="2728533" y="5482116"/>
                  <a:pt x="2698922" y="5385998"/>
                  <a:pt x="2639701" y="5323366"/>
                </a:cubicBezTo>
                <a:cubicBezTo>
                  <a:pt x="2580480" y="5260734"/>
                  <a:pt x="2499400" y="5229418"/>
                  <a:pt x="2396460" y="5229418"/>
                </a:cubicBezTo>
                <a:cubicBezTo>
                  <a:pt x="2327007" y="5229418"/>
                  <a:pt x="2266856" y="5240891"/>
                  <a:pt x="2216006" y="5263835"/>
                </a:cubicBezTo>
                <a:cubicBezTo>
                  <a:pt x="2165156" y="5286779"/>
                  <a:pt x="2113997" y="5324916"/>
                  <a:pt x="2062527" y="5378246"/>
                </a:cubicBezTo>
                <a:lnTo>
                  <a:pt x="2062527" y="4875951"/>
                </a:lnTo>
                <a:close/>
                <a:moveTo>
                  <a:pt x="3624218" y="3484780"/>
                </a:moveTo>
                <a:lnTo>
                  <a:pt x="3624218" y="3545242"/>
                </a:lnTo>
                <a:cubicBezTo>
                  <a:pt x="3624218" y="3592371"/>
                  <a:pt x="3616622" y="3630663"/>
                  <a:pt x="3601429" y="3660119"/>
                </a:cubicBezTo>
                <a:cubicBezTo>
                  <a:pt x="3586236" y="3689574"/>
                  <a:pt x="3560501" y="3714534"/>
                  <a:pt x="3524224" y="3734998"/>
                </a:cubicBezTo>
                <a:cubicBezTo>
                  <a:pt x="3487947" y="3755462"/>
                  <a:pt x="3448725" y="3765694"/>
                  <a:pt x="3406557" y="3765694"/>
                </a:cubicBezTo>
                <a:cubicBezTo>
                  <a:pt x="3366249" y="3765694"/>
                  <a:pt x="3335709" y="3756237"/>
                  <a:pt x="3314935" y="3737323"/>
                </a:cubicBezTo>
                <a:cubicBezTo>
                  <a:pt x="3294161" y="3718410"/>
                  <a:pt x="3283774" y="3694070"/>
                  <a:pt x="3283774" y="3664304"/>
                </a:cubicBezTo>
                <a:cubicBezTo>
                  <a:pt x="3283774" y="3638259"/>
                  <a:pt x="3294316" y="3615005"/>
                  <a:pt x="3315400" y="3594541"/>
                </a:cubicBezTo>
                <a:cubicBezTo>
                  <a:pt x="3335864" y="3574698"/>
                  <a:pt x="3384543" y="3554544"/>
                  <a:pt x="3461437" y="3534080"/>
                </a:cubicBezTo>
                <a:cubicBezTo>
                  <a:pt x="3517868" y="3519817"/>
                  <a:pt x="3572128" y="3503384"/>
                  <a:pt x="3624218" y="3484780"/>
                </a:cubicBezTo>
                <a:close/>
                <a:moveTo>
                  <a:pt x="5974622" y="3217820"/>
                </a:moveTo>
                <a:cubicBezTo>
                  <a:pt x="6022991" y="3217820"/>
                  <a:pt x="6063919" y="3236889"/>
                  <a:pt x="6097405" y="3275026"/>
                </a:cubicBezTo>
                <a:cubicBezTo>
                  <a:pt x="6130892" y="3313163"/>
                  <a:pt x="6147635" y="3368199"/>
                  <a:pt x="6147635" y="3440132"/>
                </a:cubicBezTo>
                <a:cubicBezTo>
                  <a:pt x="6147635" y="3512066"/>
                  <a:pt x="6131667" y="3565861"/>
                  <a:pt x="6099731" y="3601517"/>
                </a:cubicBezTo>
                <a:cubicBezTo>
                  <a:pt x="6067794" y="3637174"/>
                  <a:pt x="6028262" y="3655003"/>
                  <a:pt x="5981134" y="3655003"/>
                </a:cubicBezTo>
                <a:cubicBezTo>
                  <a:pt x="5931524" y="3655003"/>
                  <a:pt x="5891526" y="3637794"/>
                  <a:pt x="5861141" y="3603378"/>
                </a:cubicBezTo>
                <a:cubicBezTo>
                  <a:pt x="5830755" y="3568961"/>
                  <a:pt x="5815562" y="3516097"/>
                  <a:pt x="5815562" y="3444783"/>
                </a:cubicBezTo>
                <a:cubicBezTo>
                  <a:pt x="5815562" y="3363548"/>
                  <a:pt x="5829980" y="3305412"/>
                  <a:pt x="5858815" y="3270375"/>
                </a:cubicBezTo>
                <a:cubicBezTo>
                  <a:pt x="5887651" y="3235339"/>
                  <a:pt x="5926253" y="3217820"/>
                  <a:pt x="5974622" y="3217820"/>
                </a:cubicBezTo>
                <a:close/>
                <a:moveTo>
                  <a:pt x="9189459" y="3203868"/>
                </a:moveTo>
                <a:cubicBezTo>
                  <a:pt x="9241548" y="3203868"/>
                  <a:pt x="9285266" y="3224797"/>
                  <a:pt x="9320613" y="3266654"/>
                </a:cubicBezTo>
                <a:cubicBezTo>
                  <a:pt x="9355960" y="3308512"/>
                  <a:pt x="9373633" y="3372229"/>
                  <a:pt x="9373633" y="3457805"/>
                </a:cubicBezTo>
                <a:cubicBezTo>
                  <a:pt x="9373633" y="3549583"/>
                  <a:pt x="9356115" y="3616245"/>
                  <a:pt x="9321079" y="3657793"/>
                </a:cubicBezTo>
                <a:cubicBezTo>
                  <a:pt x="9286042" y="3699341"/>
                  <a:pt x="9241238" y="3720115"/>
                  <a:pt x="9186668" y="3720115"/>
                </a:cubicBezTo>
                <a:cubicBezTo>
                  <a:pt x="9132718" y="3720115"/>
                  <a:pt x="9087915" y="3699031"/>
                  <a:pt x="9052257" y="3656863"/>
                </a:cubicBezTo>
                <a:cubicBezTo>
                  <a:pt x="9016601" y="3614695"/>
                  <a:pt x="8998772" y="3549583"/>
                  <a:pt x="8998772" y="3461526"/>
                </a:cubicBezTo>
                <a:cubicBezTo>
                  <a:pt x="8998772" y="3374710"/>
                  <a:pt x="9016756" y="3310063"/>
                  <a:pt x="9052723" y="3267584"/>
                </a:cubicBezTo>
                <a:cubicBezTo>
                  <a:pt x="9088690" y="3225107"/>
                  <a:pt x="9134268" y="3203868"/>
                  <a:pt x="9189459" y="3203868"/>
                </a:cubicBezTo>
                <a:close/>
                <a:moveTo>
                  <a:pt x="7277724" y="3167591"/>
                </a:moveTo>
                <a:cubicBezTo>
                  <a:pt x="7329814" y="3167591"/>
                  <a:pt x="7371827" y="3183404"/>
                  <a:pt x="7403763" y="3215029"/>
                </a:cubicBezTo>
                <a:cubicBezTo>
                  <a:pt x="7435699" y="3246655"/>
                  <a:pt x="7455388" y="3299055"/>
                  <a:pt x="7462829" y="3372230"/>
                </a:cubicBezTo>
                <a:lnTo>
                  <a:pt x="7089829" y="3372230"/>
                </a:lnTo>
                <a:cubicBezTo>
                  <a:pt x="7096030" y="3313318"/>
                  <a:pt x="7110602" y="3268980"/>
                  <a:pt x="7133547" y="3239214"/>
                </a:cubicBezTo>
                <a:cubicBezTo>
                  <a:pt x="7169514" y="3191465"/>
                  <a:pt x="7217573" y="3167591"/>
                  <a:pt x="7277724" y="3167591"/>
                </a:cubicBezTo>
                <a:close/>
                <a:moveTo>
                  <a:pt x="9183877" y="2943418"/>
                </a:moveTo>
                <a:cubicBezTo>
                  <a:pt x="9010865" y="2943418"/>
                  <a:pt x="8873509" y="2992252"/>
                  <a:pt x="8771809" y="3089921"/>
                </a:cubicBezTo>
                <a:cubicBezTo>
                  <a:pt x="8670110" y="3187589"/>
                  <a:pt x="8619260" y="3311768"/>
                  <a:pt x="8619260" y="3462456"/>
                </a:cubicBezTo>
                <a:cubicBezTo>
                  <a:pt x="8619260" y="3624307"/>
                  <a:pt x="8679412" y="3755152"/>
                  <a:pt x="8799715" y="3854990"/>
                </a:cubicBezTo>
                <a:cubicBezTo>
                  <a:pt x="8897694" y="3935606"/>
                  <a:pt x="9026058" y="3975913"/>
                  <a:pt x="9184807" y="3975913"/>
                </a:cubicBezTo>
                <a:cubicBezTo>
                  <a:pt x="9362781" y="3975913"/>
                  <a:pt x="9502153" y="3927389"/>
                  <a:pt x="9602921" y="3830341"/>
                </a:cubicBezTo>
                <a:cubicBezTo>
                  <a:pt x="9703691" y="3733293"/>
                  <a:pt x="9754075" y="3608804"/>
                  <a:pt x="9754075" y="3456875"/>
                </a:cubicBezTo>
                <a:cubicBezTo>
                  <a:pt x="9754075" y="3321690"/>
                  <a:pt x="9713458" y="3207898"/>
                  <a:pt x="9632222" y="3115501"/>
                </a:cubicBezTo>
                <a:cubicBezTo>
                  <a:pt x="9531143" y="3000779"/>
                  <a:pt x="9381695" y="2943418"/>
                  <a:pt x="9183877" y="2943418"/>
                </a:cubicBezTo>
                <a:close/>
                <a:moveTo>
                  <a:pt x="7261911" y="2943418"/>
                </a:moveTo>
                <a:cubicBezTo>
                  <a:pt x="7087658" y="2943418"/>
                  <a:pt x="6951077" y="2991167"/>
                  <a:pt x="6852169" y="3086665"/>
                </a:cubicBezTo>
                <a:cubicBezTo>
                  <a:pt x="6753260" y="3182163"/>
                  <a:pt x="6703806" y="3307117"/>
                  <a:pt x="6703806" y="3461526"/>
                </a:cubicBezTo>
                <a:cubicBezTo>
                  <a:pt x="6703806" y="3570047"/>
                  <a:pt x="6728455" y="3664460"/>
                  <a:pt x="6777755" y="3744765"/>
                </a:cubicBezTo>
                <a:cubicBezTo>
                  <a:pt x="6827054" y="3825070"/>
                  <a:pt x="6889221" y="3883671"/>
                  <a:pt x="6964255" y="3920568"/>
                </a:cubicBezTo>
                <a:cubicBezTo>
                  <a:pt x="7039289" y="3957465"/>
                  <a:pt x="7142228" y="3975913"/>
                  <a:pt x="7273073" y="3975913"/>
                </a:cubicBezTo>
                <a:cubicBezTo>
                  <a:pt x="7423762" y="3975913"/>
                  <a:pt x="7539413" y="3954364"/>
                  <a:pt x="7620029" y="3911266"/>
                </a:cubicBezTo>
                <a:cubicBezTo>
                  <a:pt x="7700644" y="3868168"/>
                  <a:pt x="7769477" y="3797010"/>
                  <a:pt x="7826528" y="3697791"/>
                </a:cubicBezTo>
                <a:lnTo>
                  <a:pt x="7453527" y="3663374"/>
                </a:lnTo>
                <a:cubicBezTo>
                  <a:pt x="7429963" y="3693140"/>
                  <a:pt x="7407949" y="3713914"/>
                  <a:pt x="7387485" y="3725696"/>
                </a:cubicBezTo>
                <a:cubicBezTo>
                  <a:pt x="7353999" y="3744299"/>
                  <a:pt x="7318652" y="3753601"/>
                  <a:pt x="7281445" y="3753601"/>
                </a:cubicBezTo>
                <a:cubicBezTo>
                  <a:pt x="7222534" y="3753601"/>
                  <a:pt x="7174784" y="3732207"/>
                  <a:pt x="7138198" y="3689419"/>
                </a:cubicBezTo>
                <a:cubicBezTo>
                  <a:pt x="7112153" y="3659653"/>
                  <a:pt x="7095720" y="3614385"/>
                  <a:pt x="7088898" y="3553613"/>
                </a:cubicBezTo>
                <a:lnTo>
                  <a:pt x="7847922" y="3553613"/>
                </a:lnTo>
                <a:lnTo>
                  <a:pt x="7847922" y="3510825"/>
                </a:lnTo>
                <a:cubicBezTo>
                  <a:pt x="7847922" y="3380601"/>
                  <a:pt x="7826528" y="3274871"/>
                  <a:pt x="7783740" y="3193636"/>
                </a:cubicBezTo>
                <a:cubicBezTo>
                  <a:pt x="7740952" y="3112400"/>
                  <a:pt x="7678630" y="3050389"/>
                  <a:pt x="7596774" y="3007600"/>
                </a:cubicBezTo>
                <a:cubicBezTo>
                  <a:pt x="7514919" y="2964812"/>
                  <a:pt x="7403298" y="2943418"/>
                  <a:pt x="7261911" y="2943418"/>
                </a:cubicBezTo>
                <a:close/>
                <a:moveTo>
                  <a:pt x="5841607" y="2943418"/>
                </a:moveTo>
                <a:cubicBezTo>
                  <a:pt x="5721304" y="2943418"/>
                  <a:pt x="5623946" y="2983726"/>
                  <a:pt x="5549532" y="3064341"/>
                </a:cubicBezTo>
                <a:cubicBezTo>
                  <a:pt x="5475118" y="3144956"/>
                  <a:pt x="5437911" y="3262159"/>
                  <a:pt x="5437911" y="3415948"/>
                </a:cubicBezTo>
                <a:cubicBezTo>
                  <a:pt x="5437911" y="3550513"/>
                  <a:pt x="5466747" y="3658723"/>
                  <a:pt x="5524417" y="3740579"/>
                </a:cubicBezTo>
                <a:cubicBezTo>
                  <a:pt x="5605653" y="3855921"/>
                  <a:pt x="5712313" y="3913591"/>
                  <a:pt x="5844398" y="3913591"/>
                </a:cubicBezTo>
                <a:cubicBezTo>
                  <a:pt x="5911990" y="3913591"/>
                  <a:pt x="5974933" y="3898089"/>
                  <a:pt x="6033223" y="3867083"/>
                </a:cubicBezTo>
                <a:cubicBezTo>
                  <a:pt x="6070430" y="3847239"/>
                  <a:pt x="6107637" y="3815303"/>
                  <a:pt x="6144844" y="3771275"/>
                </a:cubicBezTo>
                <a:lnTo>
                  <a:pt x="6144844" y="3921033"/>
                </a:lnTo>
                <a:cubicBezTo>
                  <a:pt x="6144844" y="3993587"/>
                  <a:pt x="6131357" y="4044436"/>
                  <a:pt x="6104382" y="4073582"/>
                </a:cubicBezTo>
                <a:cubicBezTo>
                  <a:pt x="6077407" y="4102727"/>
                  <a:pt x="6036634" y="4117300"/>
                  <a:pt x="5982064" y="4117300"/>
                </a:cubicBezTo>
                <a:cubicBezTo>
                  <a:pt x="5939895" y="4117300"/>
                  <a:pt x="5904859" y="4107688"/>
                  <a:pt x="5876954" y="4088465"/>
                </a:cubicBezTo>
                <a:cubicBezTo>
                  <a:pt x="5857731" y="4075442"/>
                  <a:pt x="5843468" y="4051878"/>
                  <a:pt x="5834166" y="4017771"/>
                </a:cubicBezTo>
                <a:lnTo>
                  <a:pt x="5466747" y="3975913"/>
                </a:lnTo>
                <a:cubicBezTo>
                  <a:pt x="5465506" y="3996997"/>
                  <a:pt x="5464886" y="4013741"/>
                  <a:pt x="5464886" y="4026143"/>
                </a:cubicBezTo>
                <a:cubicBezTo>
                  <a:pt x="5464886" y="4125982"/>
                  <a:pt x="5501938" y="4205667"/>
                  <a:pt x="5576042" y="4265198"/>
                </a:cubicBezTo>
                <a:cubicBezTo>
                  <a:pt x="5650146" y="4324729"/>
                  <a:pt x="5786416" y="4354495"/>
                  <a:pt x="5984854" y="4354495"/>
                </a:cubicBezTo>
                <a:cubicBezTo>
                  <a:pt x="6071671" y="4354495"/>
                  <a:pt x="6148720" y="4346744"/>
                  <a:pt x="6216003" y="4331241"/>
                </a:cubicBezTo>
                <a:cubicBezTo>
                  <a:pt x="6283286" y="4315738"/>
                  <a:pt x="6338786" y="4290623"/>
                  <a:pt x="6382504" y="4255896"/>
                </a:cubicBezTo>
                <a:cubicBezTo>
                  <a:pt x="6426223" y="4221170"/>
                  <a:pt x="6461259" y="4175746"/>
                  <a:pt x="6487614" y="4119626"/>
                </a:cubicBezTo>
                <a:cubicBezTo>
                  <a:pt x="6513970" y="4063505"/>
                  <a:pt x="6527147" y="4004439"/>
                  <a:pt x="6527147" y="3942427"/>
                </a:cubicBezTo>
                <a:lnTo>
                  <a:pt x="6526217" y="3898709"/>
                </a:lnTo>
                <a:lnTo>
                  <a:pt x="6526217" y="2965743"/>
                </a:lnTo>
                <a:lnTo>
                  <a:pt x="6171820" y="2965743"/>
                </a:lnTo>
                <a:lnTo>
                  <a:pt x="6171820" y="3111781"/>
                </a:lnTo>
                <a:cubicBezTo>
                  <a:pt x="6128412" y="3051629"/>
                  <a:pt x="6081747" y="3008530"/>
                  <a:pt x="6031828" y="2982486"/>
                </a:cubicBezTo>
                <a:cubicBezTo>
                  <a:pt x="5981909" y="2956441"/>
                  <a:pt x="5918501" y="2943418"/>
                  <a:pt x="5841607" y="2943418"/>
                </a:cubicBezTo>
                <a:close/>
                <a:moveTo>
                  <a:pt x="4927319" y="2943418"/>
                </a:moveTo>
                <a:cubicBezTo>
                  <a:pt x="4849805" y="2943418"/>
                  <a:pt x="4784072" y="2957526"/>
                  <a:pt x="4730122" y="2985741"/>
                </a:cubicBezTo>
                <a:cubicBezTo>
                  <a:pt x="4676172" y="3013957"/>
                  <a:pt x="4622841" y="3060931"/>
                  <a:pt x="4570132" y="3126663"/>
                </a:cubicBezTo>
                <a:lnTo>
                  <a:pt x="4570132" y="2965743"/>
                </a:lnTo>
                <a:lnTo>
                  <a:pt x="4217595" y="2965743"/>
                </a:lnTo>
                <a:lnTo>
                  <a:pt x="4217595" y="3953589"/>
                </a:lnTo>
                <a:lnTo>
                  <a:pt x="4596176" y="3953589"/>
                </a:lnTo>
                <a:lnTo>
                  <a:pt x="4596176" y="3479199"/>
                </a:lnTo>
                <a:cubicBezTo>
                  <a:pt x="4596176" y="3389283"/>
                  <a:pt x="4610439" y="3326961"/>
                  <a:pt x="4638965" y="3292234"/>
                </a:cubicBezTo>
                <a:cubicBezTo>
                  <a:pt x="4667490" y="3257508"/>
                  <a:pt x="4704697" y="3240144"/>
                  <a:pt x="4750586" y="3240144"/>
                </a:cubicBezTo>
                <a:cubicBezTo>
                  <a:pt x="4792133" y="3240144"/>
                  <a:pt x="4824380" y="3253012"/>
                  <a:pt x="4847324" y="3278747"/>
                </a:cubicBezTo>
                <a:cubicBezTo>
                  <a:pt x="4870268" y="3304482"/>
                  <a:pt x="4881740" y="3348355"/>
                  <a:pt x="4881740" y="3410367"/>
                </a:cubicBezTo>
                <a:lnTo>
                  <a:pt x="4881740" y="3953589"/>
                </a:lnTo>
                <a:lnTo>
                  <a:pt x="5262183" y="3953589"/>
                </a:lnTo>
                <a:lnTo>
                  <a:pt x="5262183" y="3325720"/>
                </a:lnTo>
                <a:cubicBezTo>
                  <a:pt x="5262183" y="3195496"/>
                  <a:pt x="5232571" y="3099223"/>
                  <a:pt x="5173350" y="3036901"/>
                </a:cubicBezTo>
                <a:cubicBezTo>
                  <a:pt x="5114129" y="2974580"/>
                  <a:pt x="5032119" y="2943418"/>
                  <a:pt x="4927319" y="2943418"/>
                </a:cubicBezTo>
                <a:close/>
                <a:moveTo>
                  <a:pt x="3444694" y="2943418"/>
                </a:moveTo>
                <a:cubicBezTo>
                  <a:pt x="3374001" y="2943418"/>
                  <a:pt x="3308268" y="2948690"/>
                  <a:pt x="3247497" y="2959231"/>
                </a:cubicBezTo>
                <a:cubicBezTo>
                  <a:pt x="3186725" y="2969773"/>
                  <a:pt x="3138977" y="2984656"/>
                  <a:pt x="3104250" y="3003880"/>
                </a:cubicBezTo>
                <a:cubicBezTo>
                  <a:pt x="3055881" y="3030545"/>
                  <a:pt x="3018829" y="3062016"/>
                  <a:pt x="2993094" y="3098292"/>
                </a:cubicBezTo>
                <a:cubicBezTo>
                  <a:pt x="2967359" y="3134569"/>
                  <a:pt x="2947670" y="3184334"/>
                  <a:pt x="2934028" y="3247586"/>
                </a:cubicBezTo>
                <a:lnTo>
                  <a:pt x="3295867" y="3285723"/>
                </a:lnTo>
                <a:cubicBezTo>
                  <a:pt x="3310749" y="3242935"/>
                  <a:pt x="3330282" y="3213789"/>
                  <a:pt x="3354467" y="3198287"/>
                </a:cubicBezTo>
                <a:cubicBezTo>
                  <a:pt x="3385473" y="3178443"/>
                  <a:pt x="3431982" y="3168521"/>
                  <a:pt x="3493993" y="3168521"/>
                </a:cubicBezTo>
                <a:cubicBezTo>
                  <a:pt x="3542363" y="3168521"/>
                  <a:pt x="3576159" y="3177823"/>
                  <a:pt x="3595383" y="3196426"/>
                </a:cubicBezTo>
                <a:cubicBezTo>
                  <a:pt x="3614606" y="3215029"/>
                  <a:pt x="3624218" y="3247586"/>
                  <a:pt x="3624218" y="3294095"/>
                </a:cubicBezTo>
                <a:cubicBezTo>
                  <a:pt x="3577089" y="3312698"/>
                  <a:pt x="3532441" y="3327736"/>
                  <a:pt x="3490273" y="3339208"/>
                </a:cubicBezTo>
                <a:cubicBezTo>
                  <a:pt x="3448105" y="3350680"/>
                  <a:pt x="3356017" y="3370679"/>
                  <a:pt x="3214011" y="3399205"/>
                </a:cubicBezTo>
                <a:cubicBezTo>
                  <a:pt x="3095568" y="3422769"/>
                  <a:pt x="3014332" y="3458736"/>
                  <a:pt x="2970305" y="3507105"/>
                </a:cubicBezTo>
                <a:cubicBezTo>
                  <a:pt x="2926276" y="3555474"/>
                  <a:pt x="2904262" y="3617176"/>
                  <a:pt x="2904262" y="3692210"/>
                </a:cubicBezTo>
                <a:cubicBezTo>
                  <a:pt x="2904262" y="3772205"/>
                  <a:pt x="2934803" y="3839488"/>
                  <a:pt x="2995884" y="3894058"/>
                </a:cubicBezTo>
                <a:cubicBezTo>
                  <a:pt x="3056966" y="3948628"/>
                  <a:pt x="3146418" y="3975913"/>
                  <a:pt x="3264240" y="3975913"/>
                </a:cubicBezTo>
                <a:cubicBezTo>
                  <a:pt x="3352917" y="3975913"/>
                  <a:pt x="3430742" y="3962271"/>
                  <a:pt x="3497714" y="3934985"/>
                </a:cubicBezTo>
                <a:cubicBezTo>
                  <a:pt x="3546703" y="3914522"/>
                  <a:pt x="3596002" y="3880415"/>
                  <a:pt x="3645612" y="3832666"/>
                </a:cubicBezTo>
                <a:cubicBezTo>
                  <a:pt x="3649953" y="3861192"/>
                  <a:pt x="3654294" y="3882121"/>
                  <a:pt x="3658635" y="3895453"/>
                </a:cubicBezTo>
                <a:cubicBezTo>
                  <a:pt x="3662975" y="3908786"/>
                  <a:pt x="3672277" y="3928164"/>
                  <a:pt x="3686540" y="3953589"/>
                </a:cubicBezTo>
                <a:lnTo>
                  <a:pt x="4041867" y="3953589"/>
                </a:lnTo>
                <a:cubicBezTo>
                  <a:pt x="4022023" y="3912661"/>
                  <a:pt x="4009156" y="3879020"/>
                  <a:pt x="4003264" y="3852665"/>
                </a:cubicBezTo>
                <a:cubicBezTo>
                  <a:pt x="3997373" y="3826310"/>
                  <a:pt x="3994428" y="3789878"/>
                  <a:pt x="3994428" y="3743369"/>
                </a:cubicBezTo>
                <a:lnTo>
                  <a:pt x="3994428" y="3307117"/>
                </a:lnTo>
                <a:cubicBezTo>
                  <a:pt x="3994428" y="3260608"/>
                  <a:pt x="3985126" y="3211774"/>
                  <a:pt x="3966523" y="3160614"/>
                </a:cubicBezTo>
                <a:cubicBezTo>
                  <a:pt x="3947919" y="3109455"/>
                  <a:pt x="3922495" y="3069923"/>
                  <a:pt x="3890248" y="3042017"/>
                </a:cubicBezTo>
                <a:cubicBezTo>
                  <a:pt x="3844360" y="3001709"/>
                  <a:pt x="3786999" y="2975200"/>
                  <a:pt x="3718166" y="2962487"/>
                </a:cubicBezTo>
                <a:cubicBezTo>
                  <a:pt x="3649333" y="2949774"/>
                  <a:pt x="3558175" y="2943418"/>
                  <a:pt x="3444694" y="2943418"/>
                </a:cubicBezTo>
                <a:close/>
                <a:moveTo>
                  <a:pt x="975896" y="2943418"/>
                </a:moveTo>
                <a:cubicBezTo>
                  <a:pt x="860554" y="2943418"/>
                  <a:pt x="765986" y="2958597"/>
                  <a:pt x="692192" y="2988954"/>
                </a:cubicBezTo>
                <a:cubicBezTo>
                  <a:pt x="645683" y="3008158"/>
                  <a:pt x="600415" y="3037431"/>
                  <a:pt x="556386" y="3076775"/>
                </a:cubicBezTo>
                <a:cubicBezTo>
                  <a:pt x="512358" y="3116118"/>
                  <a:pt x="477632" y="3160571"/>
                  <a:pt x="452207" y="3210131"/>
                </a:cubicBezTo>
                <a:cubicBezTo>
                  <a:pt x="417480" y="3277667"/>
                  <a:pt x="400117" y="3362240"/>
                  <a:pt x="400117" y="3463852"/>
                </a:cubicBezTo>
                <a:cubicBezTo>
                  <a:pt x="400117" y="3561123"/>
                  <a:pt x="414379" y="3639187"/>
                  <a:pt x="442905" y="3698045"/>
                </a:cubicBezTo>
                <a:cubicBezTo>
                  <a:pt x="471430" y="3756903"/>
                  <a:pt x="510808" y="3808172"/>
                  <a:pt x="561037" y="3851851"/>
                </a:cubicBezTo>
                <a:cubicBezTo>
                  <a:pt x="611267" y="3895531"/>
                  <a:pt x="671263" y="3927128"/>
                  <a:pt x="741026" y="3946642"/>
                </a:cubicBezTo>
                <a:cubicBezTo>
                  <a:pt x="810790" y="3966156"/>
                  <a:pt x="898071" y="3975913"/>
                  <a:pt x="1002871" y="3975913"/>
                </a:cubicBezTo>
                <a:cubicBezTo>
                  <a:pt x="1111392" y="3975913"/>
                  <a:pt x="1200843" y="3960721"/>
                  <a:pt x="1271227" y="3930335"/>
                </a:cubicBezTo>
                <a:cubicBezTo>
                  <a:pt x="1341610" y="3899949"/>
                  <a:pt x="1399436" y="3857316"/>
                  <a:pt x="1444704" y="3802435"/>
                </a:cubicBezTo>
                <a:cubicBezTo>
                  <a:pt x="1489973" y="3747555"/>
                  <a:pt x="1522529" y="3682598"/>
                  <a:pt x="1542373" y="3607564"/>
                </a:cubicBezTo>
                <a:lnTo>
                  <a:pt x="1182395" y="3566636"/>
                </a:lnTo>
                <a:cubicBezTo>
                  <a:pt x="1165652" y="3619346"/>
                  <a:pt x="1140382" y="3658413"/>
                  <a:pt x="1106585" y="3683838"/>
                </a:cubicBezTo>
                <a:cubicBezTo>
                  <a:pt x="1072789" y="3709263"/>
                  <a:pt x="1031086" y="3721975"/>
                  <a:pt x="981477" y="3721975"/>
                </a:cubicBezTo>
                <a:cubicBezTo>
                  <a:pt x="921946" y="3721975"/>
                  <a:pt x="872956" y="3700930"/>
                  <a:pt x="834509" y="3658840"/>
                </a:cubicBezTo>
                <a:cubicBezTo>
                  <a:pt x="796062" y="3616749"/>
                  <a:pt x="776838" y="3555159"/>
                  <a:pt x="776838" y="3474069"/>
                </a:cubicBezTo>
                <a:cubicBezTo>
                  <a:pt x="776838" y="3383067"/>
                  <a:pt x="796217" y="3315128"/>
                  <a:pt x="834974" y="3270251"/>
                </a:cubicBezTo>
                <a:cubicBezTo>
                  <a:pt x="873731" y="3225375"/>
                  <a:pt x="924426" y="3202937"/>
                  <a:pt x="987058" y="3202937"/>
                </a:cubicBezTo>
                <a:cubicBezTo>
                  <a:pt x="1036667" y="3202937"/>
                  <a:pt x="1076199" y="3213634"/>
                  <a:pt x="1105655" y="3235028"/>
                </a:cubicBezTo>
                <a:cubicBezTo>
                  <a:pt x="1135111" y="3256422"/>
                  <a:pt x="1155420" y="3288203"/>
                  <a:pt x="1166582" y="3330371"/>
                </a:cubicBezTo>
                <a:lnTo>
                  <a:pt x="1522839" y="3282932"/>
                </a:lnTo>
                <a:cubicBezTo>
                  <a:pt x="1488733" y="3171932"/>
                  <a:pt x="1429356" y="3087596"/>
                  <a:pt x="1344710" y="3029925"/>
                </a:cubicBezTo>
                <a:cubicBezTo>
                  <a:pt x="1260065" y="2972254"/>
                  <a:pt x="1137126" y="2943418"/>
                  <a:pt x="975896" y="2943418"/>
                </a:cubicBezTo>
                <a:close/>
                <a:moveTo>
                  <a:pt x="1683946" y="2589951"/>
                </a:moveTo>
                <a:lnTo>
                  <a:pt x="1683946" y="3953589"/>
                </a:lnTo>
                <a:lnTo>
                  <a:pt x="2062527" y="3953589"/>
                </a:lnTo>
                <a:lnTo>
                  <a:pt x="2062527" y="3479199"/>
                </a:lnTo>
                <a:cubicBezTo>
                  <a:pt x="2062527" y="3389283"/>
                  <a:pt x="2076790" y="3326961"/>
                  <a:pt x="2105316" y="3292234"/>
                </a:cubicBezTo>
                <a:cubicBezTo>
                  <a:pt x="2133841" y="3257508"/>
                  <a:pt x="2171048" y="3240144"/>
                  <a:pt x="2216937" y="3240144"/>
                </a:cubicBezTo>
                <a:cubicBezTo>
                  <a:pt x="2258484" y="3240144"/>
                  <a:pt x="2290731" y="3253012"/>
                  <a:pt x="2313675" y="3278747"/>
                </a:cubicBezTo>
                <a:cubicBezTo>
                  <a:pt x="2336619" y="3304482"/>
                  <a:pt x="2348092" y="3348355"/>
                  <a:pt x="2348092" y="3410367"/>
                </a:cubicBezTo>
                <a:lnTo>
                  <a:pt x="2348092" y="3953589"/>
                </a:lnTo>
                <a:lnTo>
                  <a:pt x="2728533" y="3953589"/>
                </a:lnTo>
                <a:lnTo>
                  <a:pt x="2728533" y="3325720"/>
                </a:lnTo>
                <a:cubicBezTo>
                  <a:pt x="2728533" y="3196116"/>
                  <a:pt x="2698923" y="3099998"/>
                  <a:pt x="2639702" y="3037366"/>
                </a:cubicBezTo>
                <a:cubicBezTo>
                  <a:pt x="2580480" y="2974734"/>
                  <a:pt x="2499400" y="2943418"/>
                  <a:pt x="2396460" y="2943418"/>
                </a:cubicBezTo>
                <a:cubicBezTo>
                  <a:pt x="2327008" y="2943418"/>
                  <a:pt x="2266856" y="2954891"/>
                  <a:pt x="2216006" y="2977835"/>
                </a:cubicBezTo>
                <a:cubicBezTo>
                  <a:pt x="2165157" y="3000779"/>
                  <a:pt x="2113997" y="3038917"/>
                  <a:pt x="2062527" y="3092246"/>
                </a:cubicBezTo>
                <a:lnTo>
                  <a:pt x="2062527" y="2589951"/>
                </a:lnTo>
                <a:close/>
                <a:moveTo>
                  <a:pt x="10326059" y="2566697"/>
                </a:moveTo>
                <a:cubicBezTo>
                  <a:pt x="10242964" y="2566697"/>
                  <a:pt x="10179867" y="2576154"/>
                  <a:pt x="10136768" y="2595068"/>
                </a:cubicBezTo>
                <a:cubicBezTo>
                  <a:pt x="10093671" y="2613981"/>
                  <a:pt x="10060184" y="2638786"/>
                  <a:pt x="10036309" y="2669481"/>
                </a:cubicBezTo>
                <a:cubicBezTo>
                  <a:pt x="10012435" y="2700177"/>
                  <a:pt x="9996157" y="2739710"/>
                  <a:pt x="9987475" y="2788079"/>
                </a:cubicBezTo>
                <a:cubicBezTo>
                  <a:pt x="9978793" y="2836448"/>
                  <a:pt x="9974452" y="2880787"/>
                  <a:pt x="9974452" y="2921094"/>
                </a:cubicBezTo>
                <a:lnTo>
                  <a:pt x="9974452" y="2965743"/>
                </a:lnTo>
                <a:lnTo>
                  <a:pt x="9833066" y="2965743"/>
                </a:lnTo>
                <a:lnTo>
                  <a:pt x="9833066" y="3242935"/>
                </a:lnTo>
                <a:lnTo>
                  <a:pt x="9974452" y="3242935"/>
                </a:lnTo>
                <a:lnTo>
                  <a:pt x="9974452" y="3953589"/>
                </a:lnTo>
                <a:lnTo>
                  <a:pt x="10353964" y="3953589"/>
                </a:lnTo>
                <a:lnTo>
                  <a:pt x="10353964" y="3242935"/>
                </a:lnTo>
                <a:lnTo>
                  <a:pt x="10534418" y="3242935"/>
                </a:lnTo>
                <a:lnTo>
                  <a:pt x="10534418" y="2965743"/>
                </a:lnTo>
                <a:lnTo>
                  <a:pt x="10353964" y="2965743"/>
                </a:lnTo>
                <a:cubicBezTo>
                  <a:pt x="10353964" y="2921714"/>
                  <a:pt x="10355515" y="2892879"/>
                  <a:pt x="10358615" y="2879236"/>
                </a:cubicBezTo>
                <a:cubicBezTo>
                  <a:pt x="10364817" y="2854432"/>
                  <a:pt x="10375358" y="2836293"/>
                  <a:pt x="10390241" y="2824821"/>
                </a:cubicBezTo>
                <a:cubicBezTo>
                  <a:pt x="10405124" y="2813349"/>
                  <a:pt x="10429619" y="2807612"/>
                  <a:pt x="10463725" y="2807612"/>
                </a:cubicBezTo>
                <a:cubicBezTo>
                  <a:pt x="10491630" y="2807612"/>
                  <a:pt x="10528217" y="2811334"/>
                  <a:pt x="10573486" y="2818775"/>
                </a:cubicBezTo>
                <a:lnTo>
                  <a:pt x="10615343" y="2589951"/>
                </a:lnTo>
                <a:cubicBezTo>
                  <a:pt x="10488840" y="2574449"/>
                  <a:pt x="10392412" y="2566697"/>
                  <a:pt x="10326059" y="2566697"/>
                </a:cubicBezTo>
                <a:close/>
                <a:moveTo>
                  <a:pt x="8586742" y="1198781"/>
                </a:moveTo>
                <a:lnTo>
                  <a:pt x="8586742" y="1259242"/>
                </a:lnTo>
                <a:cubicBezTo>
                  <a:pt x="8586742" y="1306371"/>
                  <a:pt x="8579146" y="1344663"/>
                  <a:pt x="8563952" y="1374119"/>
                </a:cubicBezTo>
                <a:cubicBezTo>
                  <a:pt x="8548760" y="1403575"/>
                  <a:pt x="8523024" y="1428534"/>
                  <a:pt x="8486748" y="1448998"/>
                </a:cubicBezTo>
                <a:cubicBezTo>
                  <a:pt x="8450471" y="1469462"/>
                  <a:pt x="8411249" y="1479694"/>
                  <a:pt x="8369081" y="1479694"/>
                </a:cubicBezTo>
                <a:cubicBezTo>
                  <a:pt x="8328773" y="1479694"/>
                  <a:pt x="8298233" y="1470237"/>
                  <a:pt x="8277458" y="1451324"/>
                </a:cubicBezTo>
                <a:cubicBezTo>
                  <a:pt x="8256685" y="1432410"/>
                  <a:pt x="8246298" y="1408071"/>
                  <a:pt x="8246298" y="1378305"/>
                </a:cubicBezTo>
                <a:cubicBezTo>
                  <a:pt x="8246298" y="1352260"/>
                  <a:pt x="8256840" y="1329006"/>
                  <a:pt x="8277924" y="1308542"/>
                </a:cubicBezTo>
                <a:cubicBezTo>
                  <a:pt x="8298387" y="1288698"/>
                  <a:pt x="8347067" y="1268544"/>
                  <a:pt x="8423961" y="1248080"/>
                </a:cubicBezTo>
                <a:cubicBezTo>
                  <a:pt x="8480392" y="1233817"/>
                  <a:pt x="8534652" y="1217384"/>
                  <a:pt x="8586742" y="1198781"/>
                </a:cubicBezTo>
                <a:close/>
                <a:moveTo>
                  <a:pt x="4955448" y="931820"/>
                </a:moveTo>
                <a:cubicBezTo>
                  <a:pt x="5003817" y="931820"/>
                  <a:pt x="5044744" y="950889"/>
                  <a:pt x="5078231" y="989026"/>
                </a:cubicBezTo>
                <a:cubicBezTo>
                  <a:pt x="5111717" y="1027164"/>
                  <a:pt x="5128461" y="1082199"/>
                  <a:pt x="5128461" y="1154133"/>
                </a:cubicBezTo>
                <a:cubicBezTo>
                  <a:pt x="5128461" y="1226066"/>
                  <a:pt x="5112493" y="1279861"/>
                  <a:pt x="5080556" y="1315518"/>
                </a:cubicBezTo>
                <a:cubicBezTo>
                  <a:pt x="5048621" y="1351175"/>
                  <a:pt x="5009088" y="1369003"/>
                  <a:pt x="4961959" y="1369003"/>
                </a:cubicBezTo>
                <a:cubicBezTo>
                  <a:pt x="4912349" y="1369003"/>
                  <a:pt x="4872352" y="1351795"/>
                  <a:pt x="4841967" y="1317378"/>
                </a:cubicBezTo>
                <a:cubicBezTo>
                  <a:pt x="4811580" y="1282962"/>
                  <a:pt x="4796388" y="1230097"/>
                  <a:pt x="4796388" y="1158783"/>
                </a:cubicBezTo>
                <a:cubicBezTo>
                  <a:pt x="4796388" y="1077548"/>
                  <a:pt x="4810805" y="1019412"/>
                  <a:pt x="4839641" y="984375"/>
                </a:cubicBezTo>
                <a:cubicBezTo>
                  <a:pt x="4868477" y="949339"/>
                  <a:pt x="4907078" y="931820"/>
                  <a:pt x="4955448" y="931820"/>
                </a:cubicBezTo>
                <a:close/>
                <a:moveTo>
                  <a:pt x="7172949" y="881591"/>
                </a:moveTo>
                <a:cubicBezTo>
                  <a:pt x="7225039" y="881591"/>
                  <a:pt x="7267052" y="897404"/>
                  <a:pt x="7298988" y="929030"/>
                </a:cubicBezTo>
                <a:cubicBezTo>
                  <a:pt x="7330924" y="960656"/>
                  <a:pt x="7350613" y="1013056"/>
                  <a:pt x="7358054" y="1086230"/>
                </a:cubicBezTo>
                <a:lnTo>
                  <a:pt x="6985054" y="1086230"/>
                </a:lnTo>
                <a:cubicBezTo>
                  <a:pt x="6991255" y="1027319"/>
                  <a:pt x="7005827" y="982980"/>
                  <a:pt x="7028772" y="953214"/>
                </a:cubicBezTo>
                <a:cubicBezTo>
                  <a:pt x="7064739" y="905465"/>
                  <a:pt x="7112798" y="881591"/>
                  <a:pt x="7172949" y="881591"/>
                </a:cubicBezTo>
                <a:close/>
                <a:moveTo>
                  <a:pt x="3086726" y="881591"/>
                </a:moveTo>
                <a:cubicBezTo>
                  <a:pt x="3138815" y="881591"/>
                  <a:pt x="3180829" y="897404"/>
                  <a:pt x="3212764" y="929030"/>
                </a:cubicBezTo>
                <a:cubicBezTo>
                  <a:pt x="3244700" y="960656"/>
                  <a:pt x="3264389" y="1013056"/>
                  <a:pt x="3271831" y="1086230"/>
                </a:cubicBezTo>
                <a:lnTo>
                  <a:pt x="2898830" y="1086230"/>
                </a:lnTo>
                <a:cubicBezTo>
                  <a:pt x="2905031" y="1027319"/>
                  <a:pt x="2919604" y="982980"/>
                  <a:pt x="2942549" y="953214"/>
                </a:cubicBezTo>
                <a:cubicBezTo>
                  <a:pt x="2978515" y="905465"/>
                  <a:pt x="3026574" y="881591"/>
                  <a:pt x="3086726" y="881591"/>
                </a:cubicBezTo>
                <a:close/>
                <a:moveTo>
                  <a:pt x="8407218" y="657419"/>
                </a:moveTo>
                <a:cubicBezTo>
                  <a:pt x="8336525" y="657419"/>
                  <a:pt x="8270793" y="662690"/>
                  <a:pt x="8210021" y="673231"/>
                </a:cubicBezTo>
                <a:cubicBezTo>
                  <a:pt x="8149249" y="683774"/>
                  <a:pt x="8101501" y="698656"/>
                  <a:pt x="8066774" y="717880"/>
                </a:cubicBezTo>
                <a:cubicBezTo>
                  <a:pt x="8018405" y="744545"/>
                  <a:pt x="7981353" y="776016"/>
                  <a:pt x="7955618" y="812293"/>
                </a:cubicBezTo>
                <a:cubicBezTo>
                  <a:pt x="7929883" y="848570"/>
                  <a:pt x="7910194" y="898334"/>
                  <a:pt x="7896551" y="961586"/>
                </a:cubicBezTo>
                <a:lnTo>
                  <a:pt x="8258390" y="999723"/>
                </a:lnTo>
                <a:cubicBezTo>
                  <a:pt x="8273273" y="956935"/>
                  <a:pt x="8292806" y="927790"/>
                  <a:pt x="8316991" y="912287"/>
                </a:cubicBezTo>
                <a:cubicBezTo>
                  <a:pt x="8347997" y="892443"/>
                  <a:pt x="8394506" y="882521"/>
                  <a:pt x="8456517" y="882521"/>
                </a:cubicBezTo>
                <a:cubicBezTo>
                  <a:pt x="8504886" y="882521"/>
                  <a:pt x="8538683" y="891823"/>
                  <a:pt x="8557906" y="910427"/>
                </a:cubicBezTo>
                <a:cubicBezTo>
                  <a:pt x="8577130" y="929030"/>
                  <a:pt x="8586742" y="961586"/>
                  <a:pt x="8586742" y="1008095"/>
                </a:cubicBezTo>
                <a:cubicBezTo>
                  <a:pt x="8539613" y="1026698"/>
                  <a:pt x="8494964" y="1041736"/>
                  <a:pt x="8452796" y="1053208"/>
                </a:cubicBezTo>
                <a:cubicBezTo>
                  <a:pt x="8410628" y="1064681"/>
                  <a:pt x="8318541" y="1084679"/>
                  <a:pt x="8176534" y="1113205"/>
                </a:cubicBezTo>
                <a:cubicBezTo>
                  <a:pt x="8058092" y="1136769"/>
                  <a:pt x="7976857" y="1172736"/>
                  <a:pt x="7932828" y="1221105"/>
                </a:cubicBezTo>
                <a:cubicBezTo>
                  <a:pt x="7888800" y="1269474"/>
                  <a:pt x="7866786" y="1331176"/>
                  <a:pt x="7866786" y="1406210"/>
                </a:cubicBezTo>
                <a:cubicBezTo>
                  <a:pt x="7866786" y="1486205"/>
                  <a:pt x="7897327" y="1553488"/>
                  <a:pt x="7958408" y="1608058"/>
                </a:cubicBezTo>
                <a:cubicBezTo>
                  <a:pt x="8019490" y="1662628"/>
                  <a:pt x="8108942" y="1689914"/>
                  <a:pt x="8226764" y="1689914"/>
                </a:cubicBezTo>
                <a:cubicBezTo>
                  <a:pt x="8315441" y="1689914"/>
                  <a:pt x="8393265" y="1676271"/>
                  <a:pt x="8460238" y="1648986"/>
                </a:cubicBezTo>
                <a:cubicBezTo>
                  <a:pt x="8509227" y="1628522"/>
                  <a:pt x="8558526" y="1594416"/>
                  <a:pt x="8608136" y="1546667"/>
                </a:cubicBezTo>
                <a:cubicBezTo>
                  <a:pt x="8612476" y="1575192"/>
                  <a:pt x="8616818" y="1596121"/>
                  <a:pt x="8621158" y="1609454"/>
                </a:cubicBezTo>
                <a:cubicBezTo>
                  <a:pt x="8625499" y="1622786"/>
                  <a:pt x="8634800" y="1642165"/>
                  <a:pt x="8649063" y="1667590"/>
                </a:cubicBezTo>
                <a:lnTo>
                  <a:pt x="9004391" y="1667590"/>
                </a:lnTo>
                <a:cubicBezTo>
                  <a:pt x="8984547" y="1626662"/>
                  <a:pt x="8971680" y="1593020"/>
                  <a:pt x="8965788" y="1566665"/>
                </a:cubicBezTo>
                <a:cubicBezTo>
                  <a:pt x="8959897" y="1540310"/>
                  <a:pt x="8956952" y="1503879"/>
                  <a:pt x="8956952" y="1457370"/>
                </a:cubicBezTo>
                <a:lnTo>
                  <a:pt x="8956952" y="1021117"/>
                </a:lnTo>
                <a:cubicBezTo>
                  <a:pt x="8956952" y="974609"/>
                  <a:pt x="8947650" y="925774"/>
                  <a:pt x="8929046" y="874615"/>
                </a:cubicBezTo>
                <a:cubicBezTo>
                  <a:pt x="8910443" y="823455"/>
                  <a:pt x="8885018" y="783923"/>
                  <a:pt x="8852772" y="756017"/>
                </a:cubicBezTo>
                <a:cubicBezTo>
                  <a:pt x="8806883" y="715710"/>
                  <a:pt x="8749522" y="689200"/>
                  <a:pt x="8680689" y="676487"/>
                </a:cubicBezTo>
                <a:cubicBezTo>
                  <a:pt x="8611856" y="663775"/>
                  <a:pt x="8520699" y="657419"/>
                  <a:pt x="8407218" y="657419"/>
                </a:cubicBezTo>
                <a:close/>
                <a:moveTo>
                  <a:pt x="7157136" y="657419"/>
                </a:moveTo>
                <a:cubicBezTo>
                  <a:pt x="6982883" y="657419"/>
                  <a:pt x="6846302" y="705168"/>
                  <a:pt x="6747394" y="800666"/>
                </a:cubicBezTo>
                <a:cubicBezTo>
                  <a:pt x="6648485" y="896164"/>
                  <a:pt x="6599031" y="1021117"/>
                  <a:pt x="6599031" y="1175526"/>
                </a:cubicBezTo>
                <a:cubicBezTo>
                  <a:pt x="6599031" y="1284047"/>
                  <a:pt x="6623681" y="1378460"/>
                  <a:pt x="6672980" y="1458765"/>
                </a:cubicBezTo>
                <a:cubicBezTo>
                  <a:pt x="6722280" y="1539070"/>
                  <a:pt x="6784446" y="1597671"/>
                  <a:pt x="6859480" y="1634568"/>
                </a:cubicBezTo>
                <a:cubicBezTo>
                  <a:pt x="6934514" y="1671465"/>
                  <a:pt x="7037453" y="1689914"/>
                  <a:pt x="7168298" y="1689914"/>
                </a:cubicBezTo>
                <a:cubicBezTo>
                  <a:pt x="7318987" y="1689914"/>
                  <a:pt x="7434638" y="1668364"/>
                  <a:pt x="7515254" y="1625267"/>
                </a:cubicBezTo>
                <a:cubicBezTo>
                  <a:pt x="7595869" y="1582168"/>
                  <a:pt x="7664702" y="1511010"/>
                  <a:pt x="7721753" y="1411791"/>
                </a:cubicBezTo>
                <a:lnTo>
                  <a:pt x="7348752" y="1377375"/>
                </a:lnTo>
                <a:cubicBezTo>
                  <a:pt x="7325188" y="1407140"/>
                  <a:pt x="7303174" y="1427914"/>
                  <a:pt x="7282710" y="1439697"/>
                </a:cubicBezTo>
                <a:cubicBezTo>
                  <a:pt x="7249224" y="1458300"/>
                  <a:pt x="7213877" y="1467602"/>
                  <a:pt x="7176670" y="1467602"/>
                </a:cubicBezTo>
                <a:cubicBezTo>
                  <a:pt x="7117759" y="1467602"/>
                  <a:pt x="7070009" y="1446208"/>
                  <a:pt x="7033423" y="1403420"/>
                </a:cubicBezTo>
                <a:cubicBezTo>
                  <a:pt x="7007378" y="1373654"/>
                  <a:pt x="6990945" y="1328385"/>
                  <a:pt x="6984123" y="1267614"/>
                </a:cubicBezTo>
                <a:lnTo>
                  <a:pt x="7743147" y="1267614"/>
                </a:lnTo>
                <a:lnTo>
                  <a:pt x="7743147" y="1224826"/>
                </a:lnTo>
                <a:cubicBezTo>
                  <a:pt x="7743147" y="1094601"/>
                  <a:pt x="7721753" y="988871"/>
                  <a:pt x="7678965" y="907636"/>
                </a:cubicBezTo>
                <a:cubicBezTo>
                  <a:pt x="7636177" y="826401"/>
                  <a:pt x="7573855" y="764389"/>
                  <a:pt x="7491999" y="721601"/>
                </a:cubicBezTo>
                <a:cubicBezTo>
                  <a:pt x="7410144" y="678813"/>
                  <a:pt x="7298523" y="657419"/>
                  <a:pt x="7157136" y="657419"/>
                </a:cubicBezTo>
                <a:close/>
                <a:moveTo>
                  <a:pt x="6368273" y="657419"/>
                </a:moveTo>
                <a:cubicBezTo>
                  <a:pt x="6314943" y="657419"/>
                  <a:pt x="6270139" y="670596"/>
                  <a:pt x="6233863" y="696951"/>
                </a:cubicBezTo>
                <a:cubicBezTo>
                  <a:pt x="6197586" y="723306"/>
                  <a:pt x="6162394" y="771520"/>
                  <a:pt x="6128288" y="841593"/>
                </a:cubicBezTo>
                <a:lnTo>
                  <a:pt x="6128288" y="679743"/>
                </a:lnTo>
                <a:lnTo>
                  <a:pt x="5773891" y="679743"/>
                </a:lnTo>
                <a:lnTo>
                  <a:pt x="5773891" y="1667590"/>
                </a:lnTo>
                <a:lnTo>
                  <a:pt x="6154333" y="1667590"/>
                </a:lnTo>
                <a:lnTo>
                  <a:pt x="6154333" y="1336447"/>
                </a:lnTo>
                <a:cubicBezTo>
                  <a:pt x="6154333" y="1178317"/>
                  <a:pt x="6173867" y="1070417"/>
                  <a:pt x="6212934" y="1012746"/>
                </a:cubicBezTo>
                <a:cubicBezTo>
                  <a:pt x="6240219" y="971818"/>
                  <a:pt x="6278666" y="951354"/>
                  <a:pt x="6328275" y="951354"/>
                </a:cubicBezTo>
                <a:cubicBezTo>
                  <a:pt x="6354320" y="951354"/>
                  <a:pt x="6389667" y="960656"/>
                  <a:pt x="6434315" y="979259"/>
                </a:cubicBezTo>
                <a:lnTo>
                  <a:pt x="6551517" y="709508"/>
                </a:lnTo>
                <a:cubicBezTo>
                  <a:pt x="6485165" y="674782"/>
                  <a:pt x="6424083" y="657419"/>
                  <a:pt x="6368273" y="657419"/>
                </a:cubicBezTo>
                <a:close/>
                <a:moveTo>
                  <a:pt x="4822432" y="657419"/>
                </a:moveTo>
                <a:cubicBezTo>
                  <a:pt x="4702130" y="657419"/>
                  <a:pt x="4604772" y="697726"/>
                  <a:pt x="4530357" y="778341"/>
                </a:cubicBezTo>
                <a:cubicBezTo>
                  <a:pt x="4455943" y="858957"/>
                  <a:pt x="4418736" y="976159"/>
                  <a:pt x="4418736" y="1129948"/>
                </a:cubicBezTo>
                <a:cubicBezTo>
                  <a:pt x="4418736" y="1264513"/>
                  <a:pt x="4447572" y="1372724"/>
                  <a:pt x="4505243" y="1454579"/>
                </a:cubicBezTo>
                <a:cubicBezTo>
                  <a:pt x="4586478" y="1569921"/>
                  <a:pt x="4693138" y="1627592"/>
                  <a:pt x="4825223" y="1627592"/>
                </a:cubicBezTo>
                <a:cubicBezTo>
                  <a:pt x="4892816" y="1627592"/>
                  <a:pt x="4955758" y="1612089"/>
                  <a:pt x="5014049" y="1581083"/>
                </a:cubicBezTo>
                <a:cubicBezTo>
                  <a:pt x="5051256" y="1561239"/>
                  <a:pt x="5088463" y="1529303"/>
                  <a:pt x="5125670" y="1485275"/>
                </a:cubicBezTo>
                <a:lnTo>
                  <a:pt x="5125670" y="1635033"/>
                </a:lnTo>
                <a:cubicBezTo>
                  <a:pt x="5125670" y="1707587"/>
                  <a:pt x="5112182" y="1758437"/>
                  <a:pt x="5085207" y="1787582"/>
                </a:cubicBezTo>
                <a:cubicBezTo>
                  <a:pt x="5058232" y="1816728"/>
                  <a:pt x="5017459" y="1831300"/>
                  <a:pt x="4962889" y="1831300"/>
                </a:cubicBezTo>
                <a:cubicBezTo>
                  <a:pt x="4920721" y="1831300"/>
                  <a:pt x="4885684" y="1821689"/>
                  <a:pt x="4857779" y="1802465"/>
                </a:cubicBezTo>
                <a:cubicBezTo>
                  <a:pt x="4838556" y="1789443"/>
                  <a:pt x="4824293" y="1765878"/>
                  <a:pt x="4814991" y="1731772"/>
                </a:cubicBezTo>
                <a:lnTo>
                  <a:pt x="4447572" y="1689914"/>
                </a:lnTo>
                <a:cubicBezTo>
                  <a:pt x="4446332" y="1710998"/>
                  <a:pt x="4445711" y="1727741"/>
                  <a:pt x="4445711" y="1740143"/>
                </a:cubicBezTo>
                <a:cubicBezTo>
                  <a:pt x="4445711" y="1839982"/>
                  <a:pt x="4482764" y="1919667"/>
                  <a:pt x="4556867" y="1979199"/>
                </a:cubicBezTo>
                <a:cubicBezTo>
                  <a:pt x="4630971" y="2038730"/>
                  <a:pt x="4767242" y="2068495"/>
                  <a:pt x="4965679" y="2068495"/>
                </a:cubicBezTo>
                <a:cubicBezTo>
                  <a:pt x="5052496" y="2068495"/>
                  <a:pt x="5129545" y="2060744"/>
                  <a:pt x="5196828" y="2045241"/>
                </a:cubicBezTo>
                <a:cubicBezTo>
                  <a:pt x="5264111" y="2029738"/>
                  <a:pt x="5319612" y="2004623"/>
                  <a:pt x="5363330" y="1969897"/>
                </a:cubicBezTo>
                <a:cubicBezTo>
                  <a:pt x="5407048" y="1935170"/>
                  <a:pt x="5442084" y="1889747"/>
                  <a:pt x="5468440" y="1833626"/>
                </a:cubicBezTo>
                <a:cubicBezTo>
                  <a:pt x="5494795" y="1777505"/>
                  <a:pt x="5507972" y="1718439"/>
                  <a:pt x="5507972" y="1656427"/>
                </a:cubicBezTo>
                <a:lnTo>
                  <a:pt x="5507042" y="1612709"/>
                </a:lnTo>
                <a:lnTo>
                  <a:pt x="5507042" y="679743"/>
                </a:lnTo>
                <a:lnTo>
                  <a:pt x="5152645" y="679743"/>
                </a:lnTo>
                <a:lnTo>
                  <a:pt x="5152645" y="825780"/>
                </a:lnTo>
                <a:cubicBezTo>
                  <a:pt x="5109237" y="765629"/>
                  <a:pt x="5062574" y="722531"/>
                  <a:pt x="5012653" y="696486"/>
                </a:cubicBezTo>
                <a:cubicBezTo>
                  <a:pt x="4962734" y="670441"/>
                  <a:pt x="4899327" y="657419"/>
                  <a:pt x="4822432" y="657419"/>
                </a:cubicBezTo>
                <a:close/>
                <a:moveTo>
                  <a:pt x="3070912" y="657419"/>
                </a:moveTo>
                <a:cubicBezTo>
                  <a:pt x="2896660" y="657419"/>
                  <a:pt x="2760079" y="705168"/>
                  <a:pt x="2661170" y="800666"/>
                </a:cubicBezTo>
                <a:cubicBezTo>
                  <a:pt x="2562262" y="896164"/>
                  <a:pt x="2512807" y="1021117"/>
                  <a:pt x="2512807" y="1175526"/>
                </a:cubicBezTo>
                <a:cubicBezTo>
                  <a:pt x="2512807" y="1284047"/>
                  <a:pt x="2537456" y="1378460"/>
                  <a:pt x="2586756" y="1458765"/>
                </a:cubicBezTo>
                <a:cubicBezTo>
                  <a:pt x="2636056" y="1539070"/>
                  <a:pt x="2698222" y="1597671"/>
                  <a:pt x="2773257" y="1634568"/>
                </a:cubicBezTo>
                <a:cubicBezTo>
                  <a:pt x="2848290" y="1671465"/>
                  <a:pt x="2951230" y="1689914"/>
                  <a:pt x="3082075" y="1689914"/>
                </a:cubicBezTo>
                <a:cubicBezTo>
                  <a:pt x="3232762" y="1689914"/>
                  <a:pt x="3348415" y="1668364"/>
                  <a:pt x="3429030" y="1625267"/>
                </a:cubicBezTo>
                <a:cubicBezTo>
                  <a:pt x="3509646" y="1582168"/>
                  <a:pt x="3578478" y="1511010"/>
                  <a:pt x="3635529" y="1411791"/>
                </a:cubicBezTo>
                <a:lnTo>
                  <a:pt x="3262528" y="1377375"/>
                </a:lnTo>
                <a:cubicBezTo>
                  <a:pt x="3238965" y="1407140"/>
                  <a:pt x="3216950" y="1427914"/>
                  <a:pt x="3196487" y="1439697"/>
                </a:cubicBezTo>
                <a:cubicBezTo>
                  <a:pt x="3163000" y="1458300"/>
                  <a:pt x="3127653" y="1467602"/>
                  <a:pt x="3090446" y="1467602"/>
                </a:cubicBezTo>
                <a:cubicBezTo>
                  <a:pt x="3031535" y="1467602"/>
                  <a:pt x="2983785" y="1446208"/>
                  <a:pt x="2947199" y="1403420"/>
                </a:cubicBezTo>
                <a:cubicBezTo>
                  <a:pt x="2921154" y="1373654"/>
                  <a:pt x="2904720" y="1328385"/>
                  <a:pt x="2897900" y="1267614"/>
                </a:cubicBezTo>
                <a:lnTo>
                  <a:pt x="3656923" y="1267614"/>
                </a:lnTo>
                <a:lnTo>
                  <a:pt x="3656923" y="1224826"/>
                </a:lnTo>
                <a:cubicBezTo>
                  <a:pt x="3656923" y="1094601"/>
                  <a:pt x="3635529" y="988871"/>
                  <a:pt x="3592741" y="907636"/>
                </a:cubicBezTo>
                <a:cubicBezTo>
                  <a:pt x="3549953" y="826401"/>
                  <a:pt x="3487631" y="764389"/>
                  <a:pt x="3405776" y="721601"/>
                </a:cubicBezTo>
                <a:cubicBezTo>
                  <a:pt x="3323920" y="678813"/>
                  <a:pt x="3212299" y="657419"/>
                  <a:pt x="3070912" y="657419"/>
                </a:cubicBezTo>
                <a:close/>
                <a:moveTo>
                  <a:pt x="9608261" y="303952"/>
                </a:moveTo>
                <a:lnTo>
                  <a:pt x="9228749" y="498358"/>
                </a:lnTo>
                <a:lnTo>
                  <a:pt x="9228749" y="679743"/>
                </a:lnTo>
                <a:lnTo>
                  <a:pt x="9089223" y="679743"/>
                </a:lnTo>
                <a:lnTo>
                  <a:pt x="9089223" y="956935"/>
                </a:lnTo>
                <a:lnTo>
                  <a:pt x="9228749" y="956935"/>
                </a:lnTo>
                <a:lnTo>
                  <a:pt x="9228749" y="1304385"/>
                </a:lnTo>
                <a:cubicBezTo>
                  <a:pt x="9228749" y="1414620"/>
                  <a:pt x="9239446" y="1494356"/>
                  <a:pt x="9260840" y="1543593"/>
                </a:cubicBezTo>
                <a:cubicBezTo>
                  <a:pt x="9282234" y="1592829"/>
                  <a:pt x="9315255" y="1629525"/>
                  <a:pt x="9359904" y="1653680"/>
                </a:cubicBezTo>
                <a:cubicBezTo>
                  <a:pt x="9404552" y="1677836"/>
                  <a:pt x="9474006" y="1689914"/>
                  <a:pt x="9568263" y="1689914"/>
                </a:cubicBezTo>
                <a:cubicBezTo>
                  <a:pt x="9649499" y="1689914"/>
                  <a:pt x="9736935" y="1679682"/>
                  <a:pt x="9830573" y="1659218"/>
                </a:cubicBezTo>
                <a:lnTo>
                  <a:pt x="9802667" y="1397882"/>
                </a:lnTo>
                <a:cubicBezTo>
                  <a:pt x="9752438" y="1413976"/>
                  <a:pt x="9713371" y="1422023"/>
                  <a:pt x="9685465" y="1422023"/>
                </a:cubicBezTo>
                <a:cubicBezTo>
                  <a:pt x="9654460" y="1422023"/>
                  <a:pt x="9632756" y="1411501"/>
                  <a:pt x="9620353" y="1390455"/>
                </a:cubicBezTo>
                <a:cubicBezTo>
                  <a:pt x="9612292" y="1376842"/>
                  <a:pt x="9608261" y="1348995"/>
                  <a:pt x="9608261" y="1306914"/>
                </a:cubicBezTo>
                <a:lnTo>
                  <a:pt x="9608261" y="956935"/>
                </a:lnTo>
                <a:lnTo>
                  <a:pt x="9816620" y="956935"/>
                </a:lnTo>
                <a:lnTo>
                  <a:pt x="9816620" y="679743"/>
                </a:lnTo>
                <a:lnTo>
                  <a:pt x="9608261" y="679743"/>
                </a:lnTo>
                <a:close/>
                <a:moveTo>
                  <a:pt x="1293421" y="303952"/>
                </a:moveTo>
                <a:lnTo>
                  <a:pt x="1293421" y="1667590"/>
                </a:lnTo>
                <a:lnTo>
                  <a:pt x="1672002" y="1667590"/>
                </a:lnTo>
                <a:lnTo>
                  <a:pt x="1672002" y="1193200"/>
                </a:lnTo>
                <a:cubicBezTo>
                  <a:pt x="1672002" y="1103283"/>
                  <a:pt x="1686265" y="1040961"/>
                  <a:pt x="1714790" y="1006234"/>
                </a:cubicBezTo>
                <a:cubicBezTo>
                  <a:pt x="1743316" y="971508"/>
                  <a:pt x="1780523" y="954145"/>
                  <a:pt x="1826411" y="954145"/>
                </a:cubicBezTo>
                <a:cubicBezTo>
                  <a:pt x="1867959" y="954145"/>
                  <a:pt x="1900205" y="967012"/>
                  <a:pt x="1923150" y="992747"/>
                </a:cubicBezTo>
                <a:cubicBezTo>
                  <a:pt x="1946094" y="1018482"/>
                  <a:pt x="1957566" y="1062355"/>
                  <a:pt x="1957566" y="1124367"/>
                </a:cubicBezTo>
                <a:lnTo>
                  <a:pt x="1957566" y="1667590"/>
                </a:lnTo>
                <a:lnTo>
                  <a:pt x="2338009" y="1667590"/>
                </a:lnTo>
                <a:lnTo>
                  <a:pt x="2338009" y="1039721"/>
                </a:lnTo>
                <a:cubicBezTo>
                  <a:pt x="2338009" y="910116"/>
                  <a:pt x="2308398" y="813998"/>
                  <a:pt x="2249177" y="751366"/>
                </a:cubicBezTo>
                <a:cubicBezTo>
                  <a:pt x="2189955" y="688734"/>
                  <a:pt x="2108874" y="657419"/>
                  <a:pt x="2005935" y="657419"/>
                </a:cubicBezTo>
                <a:cubicBezTo>
                  <a:pt x="1936483" y="657419"/>
                  <a:pt x="1876331" y="668891"/>
                  <a:pt x="1825481" y="691835"/>
                </a:cubicBezTo>
                <a:cubicBezTo>
                  <a:pt x="1774632" y="714779"/>
                  <a:pt x="1723472" y="752917"/>
                  <a:pt x="1672002" y="806247"/>
                </a:cubicBezTo>
                <a:lnTo>
                  <a:pt x="1672002" y="303952"/>
                </a:lnTo>
                <a:close/>
                <a:moveTo>
                  <a:pt x="902412" y="303952"/>
                </a:moveTo>
                <a:lnTo>
                  <a:pt x="522900" y="498358"/>
                </a:lnTo>
                <a:lnTo>
                  <a:pt x="522900" y="679743"/>
                </a:lnTo>
                <a:lnTo>
                  <a:pt x="383374" y="679743"/>
                </a:lnTo>
                <a:lnTo>
                  <a:pt x="383374" y="956935"/>
                </a:lnTo>
                <a:lnTo>
                  <a:pt x="522900" y="956935"/>
                </a:lnTo>
                <a:lnTo>
                  <a:pt x="522900" y="1304385"/>
                </a:lnTo>
                <a:cubicBezTo>
                  <a:pt x="522900" y="1414620"/>
                  <a:pt x="533597" y="1494356"/>
                  <a:pt x="554991" y="1543593"/>
                </a:cubicBezTo>
                <a:cubicBezTo>
                  <a:pt x="576385" y="1592829"/>
                  <a:pt x="609407" y="1629525"/>
                  <a:pt x="654055" y="1653680"/>
                </a:cubicBezTo>
                <a:cubicBezTo>
                  <a:pt x="698703" y="1677836"/>
                  <a:pt x="768156" y="1689914"/>
                  <a:pt x="862414" y="1689914"/>
                </a:cubicBezTo>
                <a:cubicBezTo>
                  <a:pt x="943650" y="1689914"/>
                  <a:pt x="1031086" y="1679682"/>
                  <a:pt x="1124724" y="1659218"/>
                </a:cubicBezTo>
                <a:lnTo>
                  <a:pt x="1096819" y="1397882"/>
                </a:lnTo>
                <a:cubicBezTo>
                  <a:pt x="1046589" y="1413976"/>
                  <a:pt x="1007522" y="1422023"/>
                  <a:pt x="979616" y="1422023"/>
                </a:cubicBezTo>
                <a:cubicBezTo>
                  <a:pt x="948611" y="1422023"/>
                  <a:pt x="926906" y="1411501"/>
                  <a:pt x="914504" y="1390455"/>
                </a:cubicBezTo>
                <a:cubicBezTo>
                  <a:pt x="906443" y="1376842"/>
                  <a:pt x="902412" y="1348995"/>
                  <a:pt x="902412" y="1306914"/>
                </a:cubicBezTo>
                <a:lnTo>
                  <a:pt x="902412" y="956935"/>
                </a:lnTo>
                <a:lnTo>
                  <a:pt x="1110771" y="956935"/>
                </a:lnTo>
                <a:lnTo>
                  <a:pt x="1110771" y="679743"/>
                </a:lnTo>
                <a:lnTo>
                  <a:pt x="902412" y="679743"/>
                </a:lnTo>
                <a:close/>
                <a:moveTo>
                  <a:pt x="0" y="0"/>
                </a:moveTo>
                <a:lnTo>
                  <a:pt x="12192000" y="0"/>
                </a:lnTo>
                <a:lnTo>
                  <a:pt x="12192000" y="6858000"/>
                </a:lnTo>
                <a:lnTo>
                  <a:pt x="0" y="6858000"/>
                </a:lnTo>
                <a:close/>
              </a:path>
            </a:pathLst>
          </a:custGeom>
          <a:solidFill>
            <a:srgbClr val="BF7552"/>
          </a:solidFill>
          <a:ln>
            <a:solidFill>
              <a:srgbClr val="CE957C"/>
            </a:solid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AU" sz="15000" dirty="0">
              <a:latin typeface="Arial Black" panose="020B0A04020102020204" pitchFamily="34" charset="0"/>
            </a:endParaRPr>
          </a:p>
        </p:txBody>
      </p:sp>
    </p:spTree>
    <p:extLst>
      <p:ext uri="{BB962C8B-B14F-4D97-AF65-F5344CB8AC3E}">
        <p14:creationId xmlns:p14="http://schemas.microsoft.com/office/powerpoint/2010/main" val="869390202"/>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FB1E39B-D0FC-882B-7AA2-3DDD47FD57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9562" y="-797204"/>
            <a:ext cx="7565562" cy="7655204"/>
          </a:xfrm>
          <a:prstGeom prst="rect">
            <a:avLst/>
          </a:prstGeom>
        </p:spPr>
      </p:pic>
      <p:sp>
        <p:nvSpPr>
          <p:cNvPr id="6" name="TextBox 5">
            <a:extLst>
              <a:ext uri="{FF2B5EF4-FFF2-40B4-BE49-F238E27FC236}">
                <a16:creationId xmlns:a16="http://schemas.microsoft.com/office/drawing/2014/main" id="{B5722279-49EE-457B-718E-2BB897C236A5}"/>
              </a:ext>
            </a:extLst>
          </p:cNvPr>
          <p:cNvSpPr txBox="1"/>
          <p:nvPr/>
        </p:nvSpPr>
        <p:spPr>
          <a:xfrm>
            <a:off x="-97434400" y="-33782000"/>
            <a:ext cx="118668800" cy="70002400"/>
          </a:xfrm>
          <a:custGeom>
            <a:avLst/>
            <a:gdLst/>
            <a:ahLst/>
            <a:cxnLst/>
            <a:rect l="l" t="t" r="r" b="b"/>
            <a:pathLst>
              <a:path w="12192000" h="6858000">
                <a:moveTo>
                  <a:pt x="8062867" y="5770781"/>
                </a:moveTo>
                <a:lnTo>
                  <a:pt x="8062867" y="5831242"/>
                </a:lnTo>
                <a:cubicBezTo>
                  <a:pt x="8062867" y="5878371"/>
                  <a:pt x="8055270" y="5916663"/>
                  <a:pt x="8040078" y="5946119"/>
                </a:cubicBezTo>
                <a:cubicBezTo>
                  <a:pt x="8024885" y="5975574"/>
                  <a:pt x="7999150" y="6000534"/>
                  <a:pt x="7962873" y="6020998"/>
                </a:cubicBezTo>
                <a:cubicBezTo>
                  <a:pt x="7926596" y="6041462"/>
                  <a:pt x="7887374" y="6051694"/>
                  <a:pt x="7845206" y="6051694"/>
                </a:cubicBezTo>
                <a:cubicBezTo>
                  <a:pt x="7804898" y="6051694"/>
                  <a:pt x="7774358" y="6042237"/>
                  <a:pt x="7753583" y="6023323"/>
                </a:cubicBezTo>
                <a:cubicBezTo>
                  <a:pt x="7732809" y="6004410"/>
                  <a:pt x="7722423" y="5980070"/>
                  <a:pt x="7722423" y="5950304"/>
                </a:cubicBezTo>
                <a:cubicBezTo>
                  <a:pt x="7722423" y="5924260"/>
                  <a:pt x="7732965" y="5901005"/>
                  <a:pt x="7754049" y="5880541"/>
                </a:cubicBezTo>
                <a:cubicBezTo>
                  <a:pt x="7774512" y="5860698"/>
                  <a:pt x="7823192" y="5840544"/>
                  <a:pt x="7900086" y="5820080"/>
                </a:cubicBezTo>
                <a:cubicBezTo>
                  <a:pt x="7956517" y="5805817"/>
                  <a:pt x="8010777" y="5789384"/>
                  <a:pt x="8062867" y="5770781"/>
                </a:cubicBezTo>
                <a:close/>
                <a:moveTo>
                  <a:pt x="6008109" y="5489867"/>
                </a:moveTo>
                <a:cubicBezTo>
                  <a:pt x="6060198" y="5489867"/>
                  <a:pt x="6103917" y="5510796"/>
                  <a:pt x="6139263" y="5552654"/>
                </a:cubicBezTo>
                <a:cubicBezTo>
                  <a:pt x="6174610" y="5594512"/>
                  <a:pt x="6192283" y="5658229"/>
                  <a:pt x="6192283" y="5743805"/>
                </a:cubicBezTo>
                <a:cubicBezTo>
                  <a:pt x="6192283" y="5835583"/>
                  <a:pt x="6174765" y="5902246"/>
                  <a:pt x="6139728" y="5943793"/>
                </a:cubicBezTo>
                <a:cubicBezTo>
                  <a:pt x="6104692" y="5985341"/>
                  <a:pt x="6059888" y="6006115"/>
                  <a:pt x="6005318" y="6006115"/>
                </a:cubicBezTo>
                <a:cubicBezTo>
                  <a:pt x="5951368" y="6006115"/>
                  <a:pt x="5906565" y="5985031"/>
                  <a:pt x="5870908" y="5942863"/>
                </a:cubicBezTo>
                <a:cubicBezTo>
                  <a:pt x="5835251" y="5900695"/>
                  <a:pt x="5817423" y="5835583"/>
                  <a:pt x="5817423" y="5747526"/>
                </a:cubicBezTo>
                <a:cubicBezTo>
                  <a:pt x="5817423" y="5660710"/>
                  <a:pt x="5835406" y="5596063"/>
                  <a:pt x="5871373" y="5553584"/>
                </a:cubicBezTo>
                <a:cubicBezTo>
                  <a:pt x="5907339" y="5511106"/>
                  <a:pt x="5952918" y="5489867"/>
                  <a:pt x="6008109" y="5489867"/>
                </a:cubicBezTo>
                <a:close/>
                <a:moveTo>
                  <a:pt x="3474460" y="5489867"/>
                </a:moveTo>
                <a:cubicBezTo>
                  <a:pt x="3526549" y="5489867"/>
                  <a:pt x="3570268" y="5510796"/>
                  <a:pt x="3605614" y="5552654"/>
                </a:cubicBezTo>
                <a:cubicBezTo>
                  <a:pt x="3640961" y="5594512"/>
                  <a:pt x="3658635" y="5658229"/>
                  <a:pt x="3658635" y="5743805"/>
                </a:cubicBezTo>
                <a:cubicBezTo>
                  <a:pt x="3658635" y="5835583"/>
                  <a:pt x="3641116" y="5902246"/>
                  <a:pt x="3606079" y="5943793"/>
                </a:cubicBezTo>
                <a:cubicBezTo>
                  <a:pt x="3571043" y="5985341"/>
                  <a:pt x="3526239" y="6006115"/>
                  <a:pt x="3471669" y="6006115"/>
                </a:cubicBezTo>
                <a:cubicBezTo>
                  <a:pt x="3417719" y="6006115"/>
                  <a:pt x="3372915" y="5985031"/>
                  <a:pt x="3337258" y="5942863"/>
                </a:cubicBezTo>
                <a:cubicBezTo>
                  <a:pt x="3301602" y="5900695"/>
                  <a:pt x="3283773" y="5835583"/>
                  <a:pt x="3283773" y="5747526"/>
                </a:cubicBezTo>
                <a:cubicBezTo>
                  <a:pt x="3283773" y="5660710"/>
                  <a:pt x="3301757" y="5596063"/>
                  <a:pt x="3337724" y="5553584"/>
                </a:cubicBezTo>
                <a:cubicBezTo>
                  <a:pt x="3373690" y="5511106"/>
                  <a:pt x="3419269" y="5489867"/>
                  <a:pt x="3474460" y="5489867"/>
                </a:cubicBezTo>
                <a:close/>
                <a:moveTo>
                  <a:pt x="10001874" y="5453591"/>
                </a:moveTo>
                <a:cubicBezTo>
                  <a:pt x="10053964" y="5453591"/>
                  <a:pt x="10095977" y="5469404"/>
                  <a:pt x="10127913" y="5501030"/>
                </a:cubicBezTo>
                <a:cubicBezTo>
                  <a:pt x="10159849" y="5532656"/>
                  <a:pt x="10179537" y="5585055"/>
                  <a:pt x="10186979" y="5658229"/>
                </a:cubicBezTo>
                <a:lnTo>
                  <a:pt x="9813978" y="5658229"/>
                </a:lnTo>
                <a:cubicBezTo>
                  <a:pt x="9820180" y="5599318"/>
                  <a:pt x="9834753" y="5554980"/>
                  <a:pt x="9857697" y="5525214"/>
                </a:cubicBezTo>
                <a:cubicBezTo>
                  <a:pt x="9893664" y="5477465"/>
                  <a:pt x="9941723" y="5453591"/>
                  <a:pt x="10001874" y="5453591"/>
                </a:cubicBezTo>
                <a:close/>
                <a:moveTo>
                  <a:pt x="9986061" y="5229418"/>
                </a:moveTo>
                <a:cubicBezTo>
                  <a:pt x="9811808" y="5229418"/>
                  <a:pt x="9675228" y="5277168"/>
                  <a:pt x="9576318" y="5372665"/>
                </a:cubicBezTo>
                <a:cubicBezTo>
                  <a:pt x="9477410" y="5468164"/>
                  <a:pt x="9427955" y="5593117"/>
                  <a:pt x="9427955" y="5747526"/>
                </a:cubicBezTo>
                <a:cubicBezTo>
                  <a:pt x="9427955" y="5856047"/>
                  <a:pt x="9452605" y="5950460"/>
                  <a:pt x="9501904" y="6030765"/>
                </a:cubicBezTo>
                <a:cubicBezTo>
                  <a:pt x="9551204" y="6111070"/>
                  <a:pt x="9613371" y="6169671"/>
                  <a:pt x="9688405" y="6206568"/>
                </a:cubicBezTo>
                <a:cubicBezTo>
                  <a:pt x="9763439" y="6243465"/>
                  <a:pt x="9866379" y="6261913"/>
                  <a:pt x="9997223" y="6261913"/>
                </a:cubicBezTo>
                <a:cubicBezTo>
                  <a:pt x="10147911" y="6261913"/>
                  <a:pt x="10263564" y="6240365"/>
                  <a:pt x="10344179" y="6197266"/>
                </a:cubicBezTo>
                <a:cubicBezTo>
                  <a:pt x="10424795" y="6154168"/>
                  <a:pt x="10493628" y="6083010"/>
                  <a:pt x="10550678" y="5983791"/>
                </a:cubicBezTo>
                <a:lnTo>
                  <a:pt x="10177677" y="5949374"/>
                </a:lnTo>
                <a:cubicBezTo>
                  <a:pt x="10154113" y="5979140"/>
                  <a:pt x="10132098" y="5999914"/>
                  <a:pt x="10111635" y="6011696"/>
                </a:cubicBezTo>
                <a:cubicBezTo>
                  <a:pt x="10078148" y="6030300"/>
                  <a:pt x="10042802" y="6039601"/>
                  <a:pt x="10005595" y="6039601"/>
                </a:cubicBezTo>
                <a:cubicBezTo>
                  <a:pt x="9946684" y="6039601"/>
                  <a:pt x="9898935" y="6018207"/>
                  <a:pt x="9862348" y="5975419"/>
                </a:cubicBezTo>
                <a:cubicBezTo>
                  <a:pt x="9836303" y="5945654"/>
                  <a:pt x="9819870" y="5900385"/>
                  <a:pt x="9813048" y="5839614"/>
                </a:cubicBezTo>
                <a:lnTo>
                  <a:pt x="10572072" y="5839614"/>
                </a:lnTo>
                <a:lnTo>
                  <a:pt x="10572072" y="5796825"/>
                </a:lnTo>
                <a:cubicBezTo>
                  <a:pt x="10572072" y="5666601"/>
                  <a:pt x="10550678" y="5560871"/>
                  <a:pt x="10507890" y="5479636"/>
                </a:cubicBezTo>
                <a:cubicBezTo>
                  <a:pt x="10465101" y="5398400"/>
                  <a:pt x="10402780" y="5336388"/>
                  <a:pt x="10320924" y="5293600"/>
                </a:cubicBezTo>
                <a:cubicBezTo>
                  <a:pt x="10239069" y="5250812"/>
                  <a:pt x="10127448" y="5229418"/>
                  <a:pt x="9986061" y="5229418"/>
                </a:cubicBezTo>
                <a:close/>
                <a:moveTo>
                  <a:pt x="7883343" y="5229418"/>
                </a:moveTo>
                <a:cubicBezTo>
                  <a:pt x="7812650" y="5229418"/>
                  <a:pt x="7746918" y="5234689"/>
                  <a:pt x="7686146" y="5245231"/>
                </a:cubicBezTo>
                <a:cubicBezTo>
                  <a:pt x="7625374" y="5255774"/>
                  <a:pt x="7577626" y="5270656"/>
                  <a:pt x="7542899" y="5289880"/>
                </a:cubicBezTo>
                <a:cubicBezTo>
                  <a:pt x="7494530" y="5316545"/>
                  <a:pt x="7457477" y="5348016"/>
                  <a:pt x="7431743" y="5384293"/>
                </a:cubicBezTo>
                <a:cubicBezTo>
                  <a:pt x="7406008" y="5420569"/>
                  <a:pt x="7386319" y="5470334"/>
                  <a:pt x="7372676" y="5533586"/>
                </a:cubicBezTo>
                <a:lnTo>
                  <a:pt x="7734515" y="5571723"/>
                </a:lnTo>
                <a:cubicBezTo>
                  <a:pt x="7749398" y="5528935"/>
                  <a:pt x="7768931" y="5499790"/>
                  <a:pt x="7793116" y="5484286"/>
                </a:cubicBezTo>
                <a:cubicBezTo>
                  <a:pt x="7824122" y="5464443"/>
                  <a:pt x="7870631" y="5454521"/>
                  <a:pt x="7932642" y="5454521"/>
                </a:cubicBezTo>
                <a:cubicBezTo>
                  <a:pt x="7981011" y="5454521"/>
                  <a:pt x="8014808" y="5463823"/>
                  <a:pt x="8034031" y="5482426"/>
                </a:cubicBezTo>
                <a:cubicBezTo>
                  <a:pt x="8053255" y="5501030"/>
                  <a:pt x="8062867" y="5533586"/>
                  <a:pt x="8062867" y="5580095"/>
                </a:cubicBezTo>
                <a:cubicBezTo>
                  <a:pt x="8015738" y="5598698"/>
                  <a:pt x="7971089" y="5613736"/>
                  <a:pt x="7928922" y="5625208"/>
                </a:cubicBezTo>
                <a:cubicBezTo>
                  <a:pt x="7886753" y="5636681"/>
                  <a:pt x="7794666" y="5656679"/>
                  <a:pt x="7652659" y="5685204"/>
                </a:cubicBezTo>
                <a:cubicBezTo>
                  <a:pt x="7534217" y="5708769"/>
                  <a:pt x="7452982" y="5744736"/>
                  <a:pt x="7408953" y="5793105"/>
                </a:cubicBezTo>
                <a:cubicBezTo>
                  <a:pt x="7364925" y="5841474"/>
                  <a:pt x="7342911" y="5903176"/>
                  <a:pt x="7342911" y="5978210"/>
                </a:cubicBezTo>
                <a:cubicBezTo>
                  <a:pt x="7342911" y="6058205"/>
                  <a:pt x="7373452" y="6125488"/>
                  <a:pt x="7434533" y="6180058"/>
                </a:cubicBezTo>
                <a:cubicBezTo>
                  <a:pt x="7495614" y="6234628"/>
                  <a:pt x="7585067" y="6261913"/>
                  <a:pt x="7702889" y="6261913"/>
                </a:cubicBezTo>
                <a:cubicBezTo>
                  <a:pt x="7791566" y="6261913"/>
                  <a:pt x="7869390" y="6248271"/>
                  <a:pt x="7936363" y="6220986"/>
                </a:cubicBezTo>
                <a:cubicBezTo>
                  <a:pt x="7985352" y="6200522"/>
                  <a:pt x="8034652" y="6166416"/>
                  <a:pt x="8084261" y="6118666"/>
                </a:cubicBezTo>
                <a:cubicBezTo>
                  <a:pt x="8088602" y="6147192"/>
                  <a:pt x="8092942" y="6168121"/>
                  <a:pt x="8097283" y="6181453"/>
                </a:cubicBezTo>
                <a:cubicBezTo>
                  <a:pt x="8101624" y="6194786"/>
                  <a:pt x="8110926" y="6214165"/>
                  <a:pt x="8125189" y="6239589"/>
                </a:cubicBezTo>
                <a:lnTo>
                  <a:pt x="8480516" y="6239589"/>
                </a:lnTo>
                <a:cubicBezTo>
                  <a:pt x="8460672" y="6198661"/>
                  <a:pt x="8447804" y="6165020"/>
                  <a:pt x="8441914" y="6138665"/>
                </a:cubicBezTo>
                <a:cubicBezTo>
                  <a:pt x="8436022" y="6112310"/>
                  <a:pt x="8433076" y="6075878"/>
                  <a:pt x="8433076" y="6029369"/>
                </a:cubicBezTo>
                <a:lnTo>
                  <a:pt x="8433076" y="5593117"/>
                </a:lnTo>
                <a:cubicBezTo>
                  <a:pt x="8433076" y="5546608"/>
                  <a:pt x="8423775" y="5497774"/>
                  <a:pt x="8405172" y="5446614"/>
                </a:cubicBezTo>
                <a:cubicBezTo>
                  <a:pt x="8386568" y="5395455"/>
                  <a:pt x="8361143" y="5355922"/>
                  <a:pt x="8328897" y="5328017"/>
                </a:cubicBezTo>
                <a:cubicBezTo>
                  <a:pt x="8283009" y="5287709"/>
                  <a:pt x="8225648" y="5261199"/>
                  <a:pt x="8156815" y="5248487"/>
                </a:cubicBezTo>
                <a:cubicBezTo>
                  <a:pt x="8087982" y="5235775"/>
                  <a:pt x="7996824" y="5229418"/>
                  <a:pt x="7883343" y="5229418"/>
                </a:cubicBezTo>
                <a:close/>
                <a:moveTo>
                  <a:pt x="6002528" y="5229418"/>
                </a:moveTo>
                <a:cubicBezTo>
                  <a:pt x="5829515" y="5229418"/>
                  <a:pt x="5692159" y="5278252"/>
                  <a:pt x="5590460" y="5375921"/>
                </a:cubicBezTo>
                <a:cubicBezTo>
                  <a:pt x="5488760" y="5473589"/>
                  <a:pt x="5437911" y="5597768"/>
                  <a:pt x="5437911" y="5748456"/>
                </a:cubicBezTo>
                <a:cubicBezTo>
                  <a:pt x="5437911" y="5910307"/>
                  <a:pt x="5498062" y="6041152"/>
                  <a:pt x="5618365" y="6140991"/>
                </a:cubicBezTo>
                <a:cubicBezTo>
                  <a:pt x="5716344" y="6221606"/>
                  <a:pt x="5844708" y="6261913"/>
                  <a:pt x="6003458" y="6261913"/>
                </a:cubicBezTo>
                <a:cubicBezTo>
                  <a:pt x="6181432" y="6261913"/>
                  <a:pt x="6320802" y="6213390"/>
                  <a:pt x="6421572" y="6116341"/>
                </a:cubicBezTo>
                <a:cubicBezTo>
                  <a:pt x="6522341" y="6019293"/>
                  <a:pt x="6572725" y="5894804"/>
                  <a:pt x="6572725" y="5742875"/>
                </a:cubicBezTo>
                <a:cubicBezTo>
                  <a:pt x="6572725" y="5607690"/>
                  <a:pt x="6532108" y="5493898"/>
                  <a:pt x="6450872" y="5401501"/>
                </a:cubicBezTo>
                <a:cubicBezTo>
                  <a:pt x="6349794" y="5286779"/>
                  <a:pt x="6200345" y="5229418"/>
                  <a:pt x="6002528" y="5229418"/>
                </a:cubicBezTo>
                <a:close/>
                <a:moveTo>
                  <a:pt x="4747795" y="5229418"/>
                </a:moveTo>
                <a:cubicBezTo>
                  <a:pt x="4632454" y="5229418"/>
                  <a:pt x="4537886" y="5244597"/>
                  <a:pt x="4464092" y="5274953"/>
                </a:cubicBezTo>
                <a:cubicBezTo>
                  <a:pt x="4417583" y="5294157"/>
                  <a:pt x="4372314" y="5323432"/>
                  <a:pt x="4328286" y="5362775"/>
                </a:cubicBezTo>
                <a:cubicBezTo>
                  <a:pt x="4284258" y="5402119"/>
                  <a:pt x="4249531" y="5446571"/>
                  <a:pt x="4224107" y="5496132"/>
                </a:cubicBezTo>
                <a:cubicBezTo>
                  <a:pt x="4189380" y="5563666"/>
                  <a:pt x="4172017" y="5648240"/>
                  <a:pt x="4172017" y="5749852"/>
                </a:cubicBezTo>
                <a:cubicBezTo>
                  <a:pt x="4172017" y="5847123"/>
                  <a:pt x="4186280" y="5925187"/>
                  <a:pt x="4214805" y="5984045"/>
                </a:cubicBezTo>
                <a:cubicBezTo>
                  <a:pt x="4243330" y="6042903"/>
                  <a:pt x="4282707" y="6094172"/>
                  <a:pt x="4332937" y="6137851"/>
                </a:cubicBezTo>
                <a:cubicBezTo>
                  <a:pt x="4383166" y="6181531"/>
                  <a:pt x="4443163" y="6213128"/>
                  <a:pt x="4512926" y="6232642"/>
                </a:cubicBezTo>
                <a:cubicBezTo>
                  <a:pt x="4582689" y="6252156"/>
                  <a:pt x="4669971" y="6261913"/>
                  <a:pt x="4774770" y="6261913"/>
                </a:cubicBezTo>
                <a:cubicBezTo>
                  <a:pt x="4883291" y="6261913"/>
                  <a:pt x="4972743" y="6246721"/>
                  <a:pt x="5043126" y="6216335"/>
                </a:cubicBezTo>
                <a:cubicBezTo>
                  <a:pt x="5113509" y="6185949"/>
                  <a:pt x="5171335" y="6143316"/>
                  <a:pt x="5216603" y="6088436"/>
                </a:cubicBezTo>
                <a:cubicBezTo>
                  <a:pt x="5261872" y="6033555"/>
                  <a:pt x="5294428" y="5968598"/>
                  <a:pt x="5314272" y="5893564"/>
                </a:cubicBezTo>
                <a:lnTo>
                  <a:pt x="4954295" y="5852636"/>
                </a:lnTo>
                <a:cubicBezTo>
                  <a:pt x="4937551" y="5905346"/>
                  <a:pt x="4912281" y="5944414"/>
                  <a:pt x="4878485" y="5969838"/>
                </a:cubicBezTo>
                <a:cubicBezTo>
                  <a:pt x="4844688" y="5995263"/>
                  <a:pt x="4802986" y="6007975"/>
                  <a:pt x="4753376" y="6007975"/>
                </a:cubicBezTo>
                <a:cubicBezTo>
                  <a:pt x="4693845" y="6007975"/>
                  <a:pt x="4644856" y="5986930"/>
                  <a:pt x="4606409" y="5944840"/>
                </a:cubicBezTo>
                <a:cubicBezTo>
                  <a:pt x="4567961" y="5902749"/>
                  <a:pt x="4548738" y="5841159"/>
                  <a:pt x="4548738" y="5760069"/>
                </a:cubicBezTo>
                <a:cubicBezTo>
                  <a:pt x="4548738" y="5669067"/>
                  <a:pt x="4568116" y="5601128"/>
                  <a:pt x="4606873" y="5556252"/>
                </a:cubicBezTo>
                <a:cubicBezTo>
                  <a:pt x="4645631" y="5511375"/>
                  <a:pt x="4696326" y="5488937"/>
                  <a:pt x="4758957" y="5488937"/>
                </a:cubicBezTo>
                <a:cubicBezTo>
                  <a:pt x="4808567" y="5488937"/>
                  <a:pt x="4848099" y="5499634"/>
                  <a:pt x="4877555" y="5521028"/>
                </a:cubicBezTo>
                <a:cubicBezTo>
                  <a:pt x="4907011" y="5542422"/>
                  <a:pt x="4927319" y="5574204"/>
                  <a:pt x="4938482" y="5616371"/>
                </a:cubicBezTo>
                <a:lnTo>
                  <a:pt x="5294738" y="5568932"/>
                </a:lnTo>
                <a:cubicBezTo>
                  <a:pt x="5260632" y="5457932"/>
                  <a:pt x="5201256" y="5373595"/>
                  <a:pt x="5116610" y="5315925"/>
                </a:cubicBezTo>
                <a:cubicBezTo>
                  <a:pt x="5031964" y="5258254"/>
                  <a:pt x="4909026" y="5229418"/>
                  <a:pt x="4747795" y="5229418"/>
                </a:cubicBezTo>
                <a:close/>
                <a:moveTo>
                  <a:pt x="3468878" y="5229418"/>
                </a:moveTo>
                <a:cubicBezTo>
                  <a:pt x="3295866" y="5229418"/>
                  <a:pt x="3158510" y="5278252"/>
                  <a:pt x="3056811" y="5375921"/>
                </a:cubicBezTo>
                <a:cubicBezTo>
                  <a:pt x="2955112" y="5473589"/>
                  <a:pt x="2904262" y="5597768"/>
                  <a:pt x="2904262" y="5748456"/>
                </a:cubicBezTo>
                <a:cubicBezTo>
                  <a:pt x="2904262" y="5910307"/>
                  <a:pt x="2964413" y="6041152"/>
                  <a:pt x="3084715" y="6140991"/>
                </a:cubicBezTo>
                <a:cubicBezTo>
                  <a:pt x="3182694" y="6221606"/>
                  <a:pt x="3311059" y="6261913"/>
                  <a:pt x="3469808" y="6261913"/>
                </a:cubicBezTo>
                <a:cubicBezTo>
                  <a:pt x="3647782" y="6261913"/>
                  <a:pt x="3787154" y="6213390"/>
                  <a:pt x="3887922" y="6116341"/>
                </a:cubicBezTo>
                <a:cubicBezTo>
                  <a:pt x="3988692" y="6019293"/>
                  <a:pt x="4039076" y="5894804"/>
                  <a:pt x="4039076" y="5742875"/>
                </a:cubicBezTo>
                <a:cubicBezTo>
                  <a:pt x="4039076" y="5607690"/>
                  <a:pt x="3998459" y="5493898"/>
                  <a:pt x="3917223" y="5401501"/>
                </a:cubicBezTo>
                <a:cubicBezTo>
                  <a:pt x="3816144" y="5286779"/>
                  <a:pt x="3666696" y="5229418"/>
                  <a:pt x="3468878" y="5229418"/>
                </a:cubicBezTo>
                <a:close/>
                <a:moveTo>
                  <a:pt x="975896" y="5229418"/>
                </a:moveTo>
                <a:cubicBezTo>
                  <a:pt x="860554" y="5229418"/>
                  <a:pt x="765986" y="5244597"/>
                  <a:pt x="692192" y="5274953"/>
                </a:cubicBezTo>
                <a:cubicBezTo>
                  <a:pt x="645683" y="5294157"/>
                  <a:pt x="600415" y="5323432"/>
                  <a:pt x="556386" y="5362775"/>
                </a:cubicBezTo>
                <a:cubicBezTo>
                  <a:pt x="512358" y="5402119"/>
                  <a:pt x="477631" y="5446571"/>
                  <a:pt x="452206" y="5496132"/>
                </a:cubicBezTo>
                <a:cubicBezTo>
                  <a:pt x="417480" y="5563666"/>
                  <a:pt x="400117" y="5648240"/>
                  <a:pt x="400117" y="5749852"/>
                </a:cubicBezTo>
                <a:cubicBezTo>
                  <a:pt x="400117" y="5847123"/>
                  <a:pt x="414379" y="5925187"/>
                  <a:pt x="442905" y="5984045"/>
                </a:cubicBezTo>
                <a:cubicBezTo>
                  <a:pt x="471430" y="6042903"/>
                  <a:pt x="510808" y="6094172"/>
                  <a:pt x="561037" y="6137851"/>
                </a:cubicBezTo>
                <a:cubicBezTo>
                  <a:pt x="611266" y="6181531"/>
                  <a:pt x="671263" y="6213128"/>
                  <a:pt x="741026" y="6232642"/>
                </a:cubicBezTo>
                <a:cubicBezTo>
                  <a:pt x="810789" y="6252156"/>
                  <a:pt x="898071" y="6261913"/>
                  <a:pt x="1002871" y="6261913"/>
                </a:cubicBezTo>
                <a:cubicBezTo>
                  <a:pt x="1111391" y="6261913"/>
                  <a:pt x="1200843" y="6246721"/>
                  <a:pt x="1271226" y="6216335"/>
                </a:cubicBezTo>
                <a:cubicBezTo>
                  <a:pt x="1341610" y="6185949"/>
                  <a:pt x="1399436" y="6143316"/>
                  <a:pt x="1444704" y="6088436"/>
                </a:cubicBezTo>
                <a:cubicBezTo>
                  <a:pt x="1489973" y="6033555"/>
                  <a:pt x="1522529" y="5968598"/>
                  <a:pt x="1542372" y="5893564"/>
                </a:cubicBezTo>
                <a:lnTo>
                  <a:pt x="1182394" y="5852636"/>
                </a:lnTo>
                <a:cubicBezTo>
                  <a:pt x="1165651" y="5905346"/>
                  <a:pt x="1140382" y="5944414"/>
                  <a:pt x="1106585" y="5969838"/>
                </a:cubicBezTo>
                <a:cubicBezTo>
                  <a:pt x="1072789" y="5995263"/>
                  <a:pt x="1031086" y="6007975"/>
                  <a:pt x="981476" y="6007975"/>
                </a:cubicBezTo>
                <a:cubicBezTo>
                  <a:pt x="921945" y="6007975"/>
                  <a:pt x="872956" y="5986930"/>
                  <a:pt x="834509" y="5944840"/>
                </a:cubicBezTo>
                <a:cubicBezTo>
                  <a:pt x="796061" y="5902749"/>
                  <a:pt x="776838" y="5841159"/>
                  <a:pt x="776838" y="5760069"/>
                </a:cubicBezTo>
                <a:cubicBezTo>
                  <a:pt x="776838" y="5669067"/>
                  <a:pt x="796217" y="5601128"/>
                  <a:pt x="834974" y="5556252"/>
                </a:cubicBezTo>
                <a:cubicBezTo>
                  <a:pt x="873731" y="5511375"/>
                  <a:pt x="924426" y="5488937"/>
                  <a:pt x="987058" y="5488937"/>
                </a:cubicBezTo>
                <a:cubicBezTo>
                  <a:pt x="1036667" y="5488937"/>
                  <a:pt x="1076199" y="5499634"/>
                  <a:pt x="1105655" y="5521028"/>
                </a:cubicBezTo>
                <a:cubicBezTo>
                  <a:pt x="1135110" y="5542422"/>
                  <a:pt x="1155419" y="5574204"/>
                  <a:pt x="1166581" y="5616371"/>
                </a:cubicBezTo>
                <a:lnTo>
                  <a:pt x="1522839" y="5568932"/>
                </a:lnTo>
                <a:cubicBezTo>
                  <a:pt x="1488732" y="5457932"/>
                  <a:pt x="1429356" y="5373595"/>
                  <a:pt x="1344710" y="5315925"/>
                </a:cubicBezTo>
                <a:cubicBezTo>
                  <a:pt x="1260064" y="5258254"/>
                  <a:pt x="1137126" y="5229418"/>
                  <a:pt x="975896" y="5229418"/>
                </a:cubicBezTo>
                <a:close/>
                <a:moveTo>
                  <a:pt x="9084386" y="4875951"/>
                </a:moveTo>
                <a:lnTo>
                  <a:pt x="8704874" y="5070358"/>
                </a:lnTo>
                <a:lnTo>
                  <a:pt x="8704874" y="5251742"/>
                </a:lnTo>
                <a:lnTo>
                  <a:pt x="8565348" y="5251742"/>
                </a:lnTo>
                <a:lnTo>
                  <a:pt x="8565348" y="5528935"/>
                </a:lnTo>
                <a:lnTo>
                  <a:pt x="8704874" y="5528935"/>
                </a:lnTo>
                <a:lnTo>
                  <a:pt x="8704874" y="5876385"/>
                </a:lnTo>
                <a:cubicBezTo>
                  <a:pt x="8704874" y="5986620"/>
                  <a:pt x="8715571" y="6066356"/>
                  <a:pt x="8736965" y="6115593"/>
                </a:cubicBezTo>
                <a:cubicBezTo>
                  <a:pt x="8758359" y="6164829"/>
                  <a:pt x="8791380" y="6201525"/>
                  <a:pt x="8836029" y="6225680"/>
                </a:cubicBezTo>
                <a:cubicBezTo>
                  <a:pt x="8880677" y="6249836"/>
                  <a:pt x="8950131" y="6261913"/>
                  <a:pt x="9044388" y="6261913"/>
                </a:cubicBezTo>
                <a:cubicBezTo>
                  <a:pt x="9125623" y="6261913"/>
                  <a:pt x="9213060" y="6251681"/>
                  <a:pt x="9306698" y="6231218"/>
                </a:cubicBezTo>
                <a:lnTo>
                  <a:pt x="9278792" y="5969882"/>
                </a:lnTo>
                <a:cubicBezTo>
                  <a:pt x="9228563" y="5985976"/>
                  <a:pt x="9189496" y="5994023"/>
                  <a:pt x="9161590" y="5994023"/>
                </a:cubicBezTo>
                <a:cubicBezTo>
                  <a:pt x="9130585" y="5994023"/>
                  <a:pt x="9108880" y="5983500"/>
                  <a:pt x="9096478" y="5962455"/>
                </a:cubicBezTo>
                <a:cubicBezTo>
                  <a:pt x="9088416" y="5948842"/>
                  <a:pt x="9084386" y="5920995"/>
                  <a:pt x="9084386" y="5878913"/>
                </a:cubicBezTo>
                <a:lnTo>
                  <a:pt x="9084386" y="5528935"/>
                </a:lnTo>
                <a:lnTo>
                  <a:pt x="9292745" y="5528935"/>
                </a:lnTo>
                <a:lnTo>
                  <a:pt x="9292745" y="5251742"/>
                </a:lnTo>
                <a:lnTo>
                  <a:pt x="9084386" y="5251742"/>
                </a:lnTo>
                <a:close/>
                <a:moveTo>
                  <a:pt x="6764267" y="4875951"/>
                </a:moveTo>
                <a:lnTo>
                  <a:pt x="6764267" y="6239589"/>
                </a:lnTo>
                <a:lnTo>
                  <a:pt x="7143779" y="6239589"/>
                </a:lnTo>
                <a:lnTo>
                  <a:pt x="7143779" y="4875951"/>
                </a:lnTo>
                <a:close/>
                <a:moveTo>
                  <a:pt x="1683945" y="4875951"/>
                </a:moveTo>
                <a:lnTo>
                  <a:pt x="1683945" y="6239589"/>
                </a:lnTo>
                <a:lnTo>
                  <a:pt x="2062527" y="6239589"/>
                </a:lnTo>
                <a:lnTo>
                  <a:pt x="2062527" y="5765199"/>
                </a:lnTo>
                <a:cubicBezTo>
                  <a:pt x="2062527" y="5675283"/>
                  <a:pt x="2076790" y="5612961"/>
                  <a:pt x="2105315" y="5578234"/>
                </a:cubicBezTo>
                <a:cubicBezTo>
                  <a:pt x="2133841" y="5543508"/>
                  <a:pt x="2171047" y="5526144"/>
                  <a:pt x="2216936" y="5526144"/>
                </a:cubicBezTo>
                <a:cubicBezTo>
                  <a:pt x="2258484" y="5526144"/>
                  <a:pt x="2290730" y="5539012"/>
                  <a:pt x="2313675" y="5564747"/>
                </a:cubicBezTo>
                <a:cubicBezTo>
                  <a:pt x="2336619" y="5590482"/>
                  <a:pt x="2348091" y="5634355"/>
                  <a:pt x="2348091" y="5696366"/>
                </a:cubicBezTo>
                <a:lnTo>
                  <a:pt x="2348091" y="6239589"/>
                </a:lnTo>
                <a:lnTo>
                  <a:pt x="2728533" y="6239589"/>
                </a:lnTo>
                <a:lnTo>
                  <a:pt x="2728533" y="5611720"/>
                </a:lnTo>
                <a:cubicBezTo>
                  <a:pt x="2728533" y="5482116"/>
                  <a:pt x="2698922" y="5385998"/>
                  <a:pt x="2639701" y="5323366"/>
                </a:cubicBezTo>
                <a:cubicBezTo>
                  <a:pt x="2580480" y="5260734"/>
                  <a:pt x="2499400" y="5229418"/>
                  <a:pt x="2396460" y="5229418"/>
                </a:cubicBezTo>
                <a:cubicBezTo>
                  <a:pt x="2327007" y="5229418"/>
                  <a:pt x="2266856" y="5240891"/>
                  <a:pt x="2216006" y="5263835"/>
                </a:cubicBezTo>
                <a:cubicBezTo>
                  <a:pt x="2165156" y="5286779"/>
                  <a:pt x="2113997" y="5324916"/>
                  <a:pt x="2062527" y="5378246"/>
                </a:cubicBezTo>
                <a:lnTo>
                  <a:pt x="2062527" y="4875951"/>
                </a:lnTo>
                <a:close/>
                <a:moveTo>
                  <a:pt x="3624218" y="3484780"/>
                </a:moveTo>
                <a:lnTo>
                  <a:pt x="3624218" y="3545242"/>
                </a:lnTo>
                <a:cubicBezTo>
                  <a:pt x="3624218" y="3592371"/>
                  <a:pt x="3616622" y="3630663"/>
                  <a:pt x="3601429" y="3660119"/>
                </a:cubicBezTo>
                <a:cubicBezTo>
                  <a:pt x="3586236" y="3689574"/>
                  <a:pt x="3560501" y="3714534"/>
                  <a:pt x="3524224" y="3734998"/>
                </a:cubicBezTo>
                <a:cubicBezTo>
                  <a:pt x="3487947" y="3755462"/>
                  <a:pt x="3448725" y="3765694"/>
                  <a:pt x="3406557" y="3765694"/>
                </a:cubicBezTo>
                <a:cubicBezTo>
                  <a:pt x="3366249" y="3765694"/>
                  <a:pt x="3335709" y="3756237"/>
                  <a:pt x="3314935" y="3737323"/>
                </a:cubicBezTo>
                <a:cubicBezTo>
                  <a:pt x="3294161" y="3718410"/>
                  <a:pt x="3283774" y="3694070"/>
                  <a:pt x="3283774" y="3664304"/>
                </a:cubicBezTo>
                <a:cubicBezTo>
                  <a:pt x="3283774" y="3638259"/>
                  <a:pt x="3294316" y="3615005"/>
                  <a:pt x="3315400" y="3594541"/>
                </a:cubicBezTo>
                <a:cubicBezTo>
                  <a:pt x="3335864" y="3574698"/>
                  <a:pt x="3384543" y="3554544"/>
                  <a:pt x="3461437" y="3534080"/>
                </a:cubicBezTo>
                <a:cubicBezTo>
                  <a:pt x="3517868" y="3519817"/>
                  <a:pt x="3572128" y="3503384"/>
                  <a:pt x="3624218" y="3484780"/>
                </a:cubicBezTo>
                <a:close/>
                <a:moveTo>
                  <a:pt x="5974622" y="3217820"/>
                </a:moveTo>
                <a:cubicBezTo>
                  <a:pt x="6022991" y="3217820"/>
                  <a:pt x="6063919" y="3236889"/>
                  <a:pt x="6097405" y="3275026"/>
                </a:cubicBezTo>
                <a:cubicBezTo>
                  <a:pt x="6130892" y="3313163"/>
                  <a:pt x="6147635" y="3368199"/>
                  <a:pt x="6147635" y="3440132"/>
                </a:cubicBezTo>
                <a:cubicBezTo>
                  <a:pt x="6147635" y="3512066"/>
                  <a:pt x="6131667" y="3565861"/>
                  <a:pt x="6099731" y="3601517"/>
                </a:cubicBezTo>
                <a:cubicBezTo>
                  <a:pt x="6067794" y="3637174"/>
                  <a:pt x="6028262" y="3655003"/>
                  <a:pt x="5981134" y="3655003"/>
                </a:cubicBezTo>
                <a:cubicBezTo>
                  <a:pt x="5931524" y="3655003"/>
                  <a:pt x="5891526" y="3637794"/>
                  <a:pt x="5861141" y="3603378"/>
                </a:cubicBezTo>
                <a:cubicBezTo>
                  <a:pt x="5830755" y="3568961"/>
                  <a:pt x="5815562" y="3516097"/>
                  <a:pt x="5815562" y="3444783"/>
                </a:cubicBezTo>
                <a:cubicBezTo>
                  <a:pt x="5815562" y="3363548"/>
                  <a:pt x="5829980" y="3305412"/>
                  <a:pt x="5858815" y="3270375"/>
                </a:cubicBezTo>
                <a:cubicBezTo>
                  <a:pt x="5887651" y="3235339"/>
                  <a:pt x="5926253" y="3217820"/>
                  <a:pt x="5974622" y="3217820"/>
                </a:cubicBezTo>
                <a:close/>
                <a:moveTo>
                  <a:pt x="9189459" y="3203868"/>
                </a:moveTo>
                <a:cubicBezTo>
                  <a:pt x="9241548" y="3203868"/>
                  <a:pt x="9285266" y="3224797"/>
                  <a:pt x="9320613" y="3266654"/>
                </a:cubicBezTo>
                <a:cubicBezTo>
                  <a:pt x="9355960" y="3308512"/>
                  <a:pt x="9373633" y="3372229"/>
                  <a:pt x="9373633" y="3457805"/>
                </a:cubicBezTo>
                <a:cubicBezTo>
                  <a:pt x="9373633" y="3549583"/>
                  <a:pt x="9356115" y="3616245"/>
                  <a:pt x="9321079" y="3657793"/>
                </a:cubicBezTo>
                <a:cubicBezTo>
                  <a:pt x="9286042" y="3699341"/>
                  <a:pt x="9241238" y="3720115"/>
                  <a:pt x="9186668" y="3720115"/>
                </a:cubicBezTo>
                <a:cubicBezTo>
                  <a:pt x="9132718" y="3720115"/>
                  <a:pt x="9087915" y="3699031"/>
                  <a:pt x="9052257" y="3656863"/>
                </a:cubicBezTo>
                <a:cubicBezTo>
                  <a:pt x="9016601" y="3614695"/>
                  <a:pt x="8998772" y="3549583"/>
                  <a:pt x="8998772" y="3461526"/>
                </a:cubicBezTo>
                <a:cubicBezTo>
                  <a:pt x="8998772" y="3374710"/>
                  <a:pt x="9016756" y="3310063"/>
                  <a:pt x="9052723" y="3267584"/>
                </a:cubicBezTo>
                <a:cubicBezTo>
                  <a:pt x="9088690" y="3225107"/>
                  <a:pt x="9134268" y="3203868"/>
                  <a:pt x="9189459" y="3203868"/>
                </a:cubicBezTo>
                <a:close/>
                <a:moveTo>
                  <a:pt x="7277724" y="3167591"/>
                </a:moveTo>
                <a:cubicBezTo>
                  <a:pt x="7329814" y="3167591"/>
                  <a:pt x="7371827" y="3183404"/>
                  <a:pt x="7403763" y="3215029"/>
                </a:cubicBezTo>
                <a:cubicBezTo>
                  <a:pt x="7435699" y="3246655"/>
                  <a:pt x="7455388" y="3299055"/>
                  <a:pt x="7462829" y="3372230"/>
                </a:cubicBezTo>
                <a:lnTo>
                  <a:pt x="7089829" y="3372230"/>
                </a:lnTo>
                <a:cubicBezTo>
                  <a:pt x="7096030" y="3313318"/>
                  <a:pt x="7110602" y="3268980"/>
                  <a:pt x="7133547" y="3239214"/>
                </a:cubicBezTo>
                <a:cubicBezTo>
                  <a:pt x="7169514" y="3191465"/>
                  <a:pt x="7217573" y="3167591"/>
                  <a:pt x="7277724" y="3167591"/>
                </a:cubicBezTo>
                <a:close/>
                <a:moveTo>
                  <a:pt x="9183877" y="2943418"/>
                </a:moveTo>
                <a:cubicBezTo>
                  <a:pt x="9010865" y="2943418"/>
                  <a:pt x="8873509" y="2992252"/>
                  <a:pt x="8771809" y="3089921"/>
                </a:cubicBezTo>
                <a:cubicBezTo>
                  <a:pt x="8670110" y="3187589"/>
                  <a:pt x="8619260" y="3311768"/>
                  <a:pt x="8619260" y="3462456"/>
                </a:cubicBezTo>
                <a:cubicBezTo>
                  <a:pt x="8619260" y="3624307"/>
                  <a:pt x="8679412" y="3755152"/>
                  <a:pt x="8799715" y="3854990"/>
                </a:cubicBezTo>
                <a:cubicBezTo>
                  <a:pt x="8897694" y="3935606"/>
                  <a:pt x="9026058" y="3975913"/>
                  <a:pt x="9184807" y="3975913"/>
                </a:cubicBezTo>
                <a:cubicBezTo>
                  <a:pt x="9362781" y="3975913"/>
                  <a:pt x="9502153" y="3927389"/>
                  <a:pt x="9602921" y="3830341"/>
                </a:cubicBezTo>
                <a:cubicBezTo>
                  <a:pt x="9703691" y="3733293"/>
                  <a:pt x="9754075" y="3608804"/>
                  <a:pt x="9754075" y="3456875"/>
                </a:cubicBezTo>
                <a:cubicBezTo>
                  <a:pt x="9754075" y="3321690"/>
                  <a:pt x="9713458" y="3207898"/>
                  <a:pt x="9632222" y="3115501"/>
                </a:cubicBezTo>
                <a:cubicBezTo>
                  <a:pt x="9531143" y="3000779"/>
                  <a:pt x="9381695" y="2943418"/>
                  <a:pt x="9183877" y="2943418"/>
                </a:cubicBezTo>
                <a:close/>
                <a:moveTo>
                  <a:pt x="7261911" y="2943418"/>
                </a:moveTo>
                <a:cubicBezTo>
                  <a:pt x="7087658" y="2943418"/>
                  <a:pt x="6951077" y="2991167"/>
                  <a:pt x="6852169" y="3086665"/>
                </a:cubicBezTo>
                <a:cubicBezTo>
                  <a:pt x="6753260" y="3182163"/>
                  <a:pt x="6703806" y="3307117"/>
                  <a:pt x="6703806" y="3461526"/>
                </a:cubicBezTo>
                <a:cubicBezTo>
                  <a:pt x="6703806" y="3570047"/>
                  <a:pt x="6728455" y="3664460"/>
                  <a:pt x="6777755" y="3744765"/>
                </a:cubicBezTo>
                <a:cubicBezTo>
                  <a:pt x="6827054" y="3825070"/>
                  <a:pt x="6889221" y="3883671"/>
                  <a:pt x="6964255" y="3920568"/>
                </a:cubicBezTo>
                <a:cubicBezTo>
                  <a:pt x="7039289" y="3957465"/>
                  <a:pt x="7142228" y="3975913"/>
                  <a:pt x="7273073" y="3975913"/>
                </a:cubicBezTo>
                <a:cubicBezTo>
                  <a:pt x="7423762" y="3975913"/>
                  <a:pt x="7539413" y="3954364"/>
                  <a:pt x="7620029" y="3911266"/>
                </a:cubicBezTo>
                <a:cubicBezTo>
                  <a:pt x="7700644" y="3868168"/>
                  <a:pt x="7769477" y="3797010"/>
                  <a:pt x="7826528" y="3697791"/>
                </a:cubicBezTo>
                <a:lnTo>
                  <a:pt x="7453527" y="3663374"/>
                </a:lnTo>
                <a:cubicBezTo>
                  <a:pt x="7429963" y="3693140"/>
                  <a:pt x="7407949" y="3713914"/>
                  <a:pt x="7387485" y="3725696"/>
                </a:cubicBezTo>
                <a:cubicBezTo>
                  <a:pt x="7353999" y="3744299"/>
                  <a:pt x="7318652" y="3753601"/>
                  <a:pt x="7281445" y="3753601"/>
                </a:cubicBezTo>
                <a:cubicBezTo>
                  <a:pt x="7222534" y="3753601"/>
                  <a:pt x="7174784" y="3732207"/>
                  <a:pt x="7138198" y="3689419"/>
                </a:cubicBezTo>
                <a:cubicBezTo>
                  <a:pt x="7112153" y="3659653"/>
                  <a:pt x="7095720" y="3614385"/>
                  <a:pt x="7088898" y="3553613"/>
                </a:cubicBezTo>
                <a:lnTo>
                  <a:pt x="7847922" y="3553613"/>
                </a:lnTo>
                <a:lnTo>
                  <a:pt x="7847922" y="3510825"/>
                </a:lnTo>
                <a:cubicBezTo>
                  <a:pt x="7847922" y="3380601"/>
                  <a:pt x="7826528" y="3274871"/>
                  <a:pt x="7783740" y="3193636"/>
                </a:cubicBezTo>
                <a:cubicBezTo>
                  <a:pt x="7740952" y="3112400"/>
                  <a:pt x="7678630" y="3050389"/>
                  <a:pt x="7596774" y="3007600"/>
                </a:cubicBezTo>
                <a:cubicBezTo>
                  <a:pt x="7514919" y="2964812"/>
                  <a:pt x="7403298" y="2943418"/>
                  <a:pt x="7261911" y="2943418"/>
                </a:cubicBezTo>
                <a:close/>
                <a:moveTo>
                  <a:pt x="5841607" y="2943418"/>
                </a:moveTo>
                <a:cubicBezTo>
                  <a:pt x="5721304" y="2943418"/>
                  <a:pt x="5623946" y="2983726"/>
                  <a:pt x="5549532" y="3064341"/>
                </a:cubicBezTo>
                <a:cubicBezTo>
                  <a:pt x="5475118" y="3144956"/>
                  <a:pt x="5437911" y="3262159"/>
                  <a:pt x="5437911" y="3415948"/>
                </a:cubicBezTo>
                <a:cubicBezTo>
                  <a:pt x="5437911" y="3550513"/>
                  <a:pt x="5466747" y="3658723"/>
                  <a:pt x="5524417" y="3740579"/>
                </a:cubicBezTo>
                <a:cubicBezTo>
                  <a:pt x="5605653" y="3855921"/>
                  <a:pt x="5712313" y="3913591"/>
                  <a:pt x="5844398" y="3913591"/>
                </a:cubicBezTo>
                <a:cubicBezTo>
                  <a:pt x="5911990" y="3913591"/>
                  <a:pt x="5974933" y="3898089"/>
                  <a:pt x="6033223" y="3867083"/>
                </a:cubicBezTo>
                <a:cubicBezTo>
                  <a:pt x="6070430" y="3847239"/>
                  <a:pt x="6107637" y="3815303"/>
                  <a:pt x="6144844" y="3771275"/>
                </a:cubicBezTo>
                <a:lnTo>
                  <a:pt x="6144844" y="3921033"/>
                </a:lnTo>
                <a:cubicBezTo>
                  <a:pt x="6144844" y="3993587"/>
                  <a:pt x="6131357" y="4044436"/>
                  <a:pt x="6104382" y="4073582"/>
                </a:cubicBezTo>
                <a:cubicBezTo>
                  <a:pt x="6077407" y="4102727"/>
                  <a:pt x="6036634" y="4117300"/>
                  <a:pt x="5982064" y="4117300"/>
                </a:cubicBezTo>
                <a:cubicBezTo>
                  <a:pt x="5939895" y="4117300"/>
                  <a:pt x="5904859" y="4107688"/>
                  <a:pt x="5876954" y="4088465"/>
                </a:cubicBezTo>
                <a:cubicBezTo>
                  <a:pt x="5857731" y="4075442"/>
                  <a:pt x="5843468" y="4051878"/>
                  <a:pt x="5834166" y="4017771"/>
                </a:cubicBezTo>
                <a:lnTo>
                  <a:pt x="5466747" y="3975913"/>
                </a:lnTo>
                <a:cubicBezTo>
                  <a:pt x="5465506" y="3996997"/>
                  <a:pt x="5464886" y="4013741"/>
                  <a:pt x="5464886" y="4026143"/>
                </a:cubicBezTo>
                <a:cubicBezTo>
                  <a:pt x="5464886" y="4125982"/>
                  <a:pt x="5501938" y="4205667"/>
                  <a:pt x="5576042" y="4265198"/>
                </a:cubicBezTo>
                <a:cubicBezTo>
                  <a:pt x="5650146" y="4324729"/>
                  <a:pt x="5786416" y="4354495"/>
                  <a:pt x="5984854" y="4354495"/>
                </a:cubicBezTo>
                <a:cubicBezTo>
                  <a:pt x="6071671" y="4354495"/>
                  <a:pt x="6148720" y="4346744"/>
                  <a:pt x="6216003" y="4331241"/>
                </a:cubicBezTo>
                <a:cubicBezTo>
                  <a:pt x="6283286" y="4315738"/>
                  <a:pt x="6338786" y="4290623"/>
                  <a:pt x="6382504" y="4255896"/>
                </a:cubicBezTo>
                <a:cubicBezTo>
                  <a:pt x="6426223" y="4221170"/>
                  <a:pt x="6461259" y="4175746"/>
                  <a:pt x="6487614" y="4119626"/>
                </a:cubicBezTo>
                <a:cubicBezTo>
                  <a:pt x="6513970" y="4063505"/>
                  <a:pt x="6527147" y="4004439"/>
                  <a:pt x="6527147" y="3942427"/>
                </a:cubicBezTo>
                <a:lnTo>
                  <a:pt x="6526217" y="3898709"/>
                </a:lnTo>
                <a:lnTo>
                  <a:pt x="6526217" y="2965743"/>
                </a:lnTo>
                <a:lnTo>
                  <a:pt x="6171820" y="2965743"/>
                </a:lnTo>
                <a:lnTo>
                  <a:pt x="6171820" y="3111781"/>
                </a:lnTo>
                <a:cubicBezTo>
                  <a:pt x="6128412" y="3051629"/>
                  <a:pt x="6081747" y="3008530"/>
                  <a:pt x="6031828" y="2982486"/>
                </a:cubicBezTo>
                <a:cubicBezTo>
                  <a:pt x="5981909" y="2956441"/>
                  <a:pt x="5918501" y="2943418"/>
                  <a:pt x="5841607" y="2943418"/>
                </a:cubicBezTo>
                <a:close/>
                <a:moveTo>
                  <a:pt x="4927319" y="2943418"/>
                </a:moveTo>
                <a:cubicBezTo>
                  <a:pt x="4849805" y="2943418"/>
                  <a:pt x="4784072" y="2957526"/>
                  <a:pt x="4730122" y="2985741"/>
                </a:cubicBezTo>
                <a:cubicBezTo>
                  <a:pt x="4676172" y="3013957"/>
                  <a:pt x="4622841" y="3060931"/>
                  <a:pt x="4570132" y="3126663"/>
                </a:cubicBezTo>
                <a:lnTo>
                  <a:pt x="4570132" y="2965743"/>
                </a:lnTo>
                <a:lnTo>
                  <a:pt x="4217595" y="2965743"/>
                </a:lnTo>
                <a:lnTo>
                  <a:pt x="4217595" y="3953589"/>
                </a:lnTo>
                <a:lnTo>
                  <a:pt x="4596176" y="3953589"/>
                </a:lnTo>
                <a:lnTo>
                  <a:pt x="4596176" y="3479199"/>
                </a:lnTo>
                <a:cubicBezTo>
                  <a:pt x="4596176" y="3389283"/>
                  <a:pt x="4610439" y="3326961"/>
                  <a:pt x="4638965" y="3292234"/>
                </a:cubicBezTo>
                <a:cubicBezTo>
                  <a:pt x="4667490" y="3257508"/>
                  <a:pt x="4704697" y="3240144"/>
                  <a:pt x="4750586" y="3240144"/>
                </a:cubicBezTo>
                <a:cubicBezTo>
                  <a:pt x="4792133" y="3240144"/>
                  <a:pt x="4824380" y="3253012"/>
                  <a:pt x="4847324" y="3278747"/>
                </a:cubicBezTo>
                <a:cubicBezTo>
                  <a:pt x="4870268" y="3304482"/>
                  <a:pt x="4881740" y="3348355"/>
                  <a:pt x="4881740" y="3410367"/>
                </a:cubicBezTo>
                <a:lnTo>
                  <a:pt x="4881740" y="3953589"/>
                </a:lnTo>
                <a:lnTo>
                  <a:pt x="5262183" y="3953589"/>
                </a:lnTo>
                <a:lnTo>
                  <a:pt x="5262183" y="3325720"/>
                </a:lnTo>
                <a:cubicBezTo>
                  <a:pt x="5262183" y="3195496"/>
                  <a:pt x="5232571" y="3099223"/>
                  <a:pt x="5173350" y="3036901"/>
                </a:cubicBezTo>
                <a:cubicBezTo>
                  <a:pt x="5114129" y="2974580"/>
                  <a:pt x="5032119" y="2943418"/>
                  <a:pt x="4927319" y="2943418"/>
                </a:cubicBezTo>
                <a:close/>
                <a:moveTo>
                  <a:pt x="3444694" y="2943418"/>
                </a:moveTo>
                <a:cubicBezTo>
                  <a:pt x="3374001" y="2943418"/>
                  <a:pt x="3308268" y="2948690"/>
                  <a:pt x="3247497" y="2959231"/>
                </a:cubicBezTo>
                <a:cubicBezTo>
                  <a:pt x="3186725" y="2969773"/>
                  <a:pt x="3138977" y="2984656"/>
                  <a:pt x="3104250" y="3003880"/>
                </a:cubicBezTo>
                <a:cubicBezTo>
                  <a:pt x="3055881" y="3030545"/>
                  <a:pt x="3018829" y="3062016"/>
                  <a:pt x="2993094" y="3098292"/>
                </a:cubicBezTo>
                <a:cubicBezTo>
                  <a:pt x="2967359" y="3134569"/>
                  <a:pt x="2947670" y="3184334"/>
                  <a:pt x="2934028" y="3247586"/>
                </a:cubicBezTo>
                <a:lnTo>
                  <a:pt x="3295867" y="3285723"/>
                </a:lnTo>
                <a:cubicBezTo>
                  <a:pt x="3310749" y="3242935"/>
                  <a:pt x="3330282" y="3213789"/>
                  <a:pt x="3354467" y="3198287"/>
                </a:cubicBezTo>
                <a:cubicBezTo>
                  <a:pt x="3385473" y="3178443"/>
                  <a:pt x="3431982" y="3168521"/>
                  <a:pt x="3493993" y="3168521"/>
                </a:cubicBezTo>
                <a:cubicBezTo>
                  <a:pt x="3542363" y="3168521"/>
                  <a:pt x="3576159" y="3177823"/>
                  <a:pt x="3595383" y="3196426"/>
                </a:cubicBezTo>
                <a:cubicBezTo>
                  <a:pt x="3614606" y="3215029"/>
                  <a:pt x="3624218" y="3247586"/>
                  <a:pt x="3624218" y="3294095"/>
                </a:cubicBezTo>
                <a:cubicBezTo>
                  <a:pt x="3577089" y="3312698"/>
                  <a:pt x="3532441" y="3327736"/>
                  <a:pt x="3490273" y="3339208"/>
                </a:cubicBezTo>
                <a:cubicBezTo>
                  <a:pt x="3448105" y="3350680"/>
                  <a:pt x="3356017" y="3370679"/>
                  <a:pt x="3214011" y="3399205"/>
                </a:cubicBezTo>
                <a:cubicBezTo>
                  <a:pt x="3095568" y="3422769"/>
                  <a:pt x="3014332" y="3458736"/>
                  <a:pt x="2970305" y="3507105"/>
                </a:cubicBezTo>
                <a:cubicBezTo>
                  <a:pt x="2926276" y="3555474"/>
                  <a:pt x="2904262" y="3617176"/>
                  <a:pt x="2904262" y="3692210"/>
                </a:cubicBezTo>
                <a:cubicBezTo>
                  <a:pt x="2904262" y="3772205"/>
                  <a:pt x="2934803" y="3839488"/>
                  <a:pt x="2995884" y="3894058"/>
                </a:cubicBezTo>
                <a:cubicBezTo>
                  <a:pt x="3056966" y="3948628"/>
                  <a:pt x="3146418" y="3975913"/>
                  <a:pt x="3264240" y="3975913"/>
                </a:cubicBezTo>
                <a:cubicBezTo>
                  <a:pt x="3352917" y="3975913"/>
                  <a:pt x="3430742" y="3962271"/>
                  <a:pt x="3497714" y="3934985"/>
                </a:cubicBezTo>
                <a:cubicBezTo>
                  <a:pt x="3546703" y="3914522"/>
                  <a:pt x="3596002" y="3880415"/>
                  <a:pt x="3645612" y="3832666"/>
                </a:cubicBezTo>
                <a:cubicBezTo>
                  <a:pt x="3649953" y="3861192"/>
                  <a:pt x="3654294" y="3882121"/>
                  <a:pt x="3658635" y="3895453"/>
                </a:cubicBezTo>
                <a:cubicBezTo>
                  <a:pt x="3662975" y="3908786"/>
                  <a:pt x="3672277" y="3928164"/>
                  <a:pt x="3686540" y="3953589"/>
                </a:cubicBezTo>
                <a:lnTo>
                  <a:pt x="4041867" y="3953589"/>
                </a:lnTo>
                <a:cubicBezTo>
                  <a:pt x="4022023" y="3912661"/>
                  <a:pt x="4009156" y="3879020"/>
                  <a:pt x="4003264" y="3852665"/>
                </a:cubicBezTo>
                <a:cubicBezTo>
                  <a:pt x="3997373" y="3826310"/>
                  <a:pt x="3994428" y="3789878"/>
                  <a:pt x="3994428" y="3743369"/>
                </a:cubicBezTo>
                <a:lnTo>
                  <a:pt x="3994428" y="3307117"/>
                </a:lnTo>
                <a:cubicBezTo>
                  <a:pt x="3994428" y="3260608"/>
                  <a:pt x="3985126" y="3211774"/>
                  <a:pt x="3966523" y="3160614"/>
                </a:cubicBezTo>
                <a:cubicBezTo>
                  <a:pt x="3947919" y="3109455"/>
                  <a:pt x="3922495" y="3069923"/>
                  <a:pt x="3890248" y="3042017"/>
                </a:cubicBezTo>
                <a:cubicBezTo>
                  <a:pt x="3844360" y="3001709"/>
                  <a:pt x="3786999" y="2975200"/>
                  <a:pt x="3718166" y="2962487"/>
                </a:cubicBezTo>
                <a:cubicBezTo>
                  <a:pt x="3649333" y="2949774"/>
                  <a:pt x="3558175" y="2943418"/>
                  <a:pt x="3444694" y="2943418"/>
                </a:cubicBezTo>
                <a:close/>
                <a:moveTo>
                  <a:pt x="975896" y="2943418"/>
                </a:moveTo>
                <a:cubicBezTo>
                  <a:pt x="860554" y="2943418"/>
                  <a:pt x="765986" y="2958597"/>
                  <a:pt x="692192" y="2988954"/>
                </a:cubicBezTo>
                <a:cubicBezTo>
                  <a:pt x="645683" y="3008158"/>
                  <a:pt x="600415" y="3037431"/>
                  <a:pt x="556386" y="3076775"/>
                </a:cubicBezTo>
                <a:cubicBezTo>
                  <a:pt x="512358" y="3116118"/>
                  <a:pt x="477632" y="3160571"/>
                  <a:pt x="452207" y="3210131"/>
                </a:cubicBezTo>
                <a:cubicBezTo>
                  <a:pt x="417480" y="3277667"/>
                  <a:pt x="400117" y="3362240"/>
                  <a:pt x="400117" y="3463852"/>
                </a:cubicBezTo>
                <a:cubicBezTo>
                  <a:pt x="400117" y="3561123"/>
                  <a:pt x="414379" y="3639187"/>
                  <a:pt x="442905" y="3698045"/>
                </a:cubicBezTo>
                <a:cubicBezTo>
                  <a:pt x="471430" y="3756903"/>
                  <a:pt x="510808" y="3808172"/>
                  <a:pt x="561037" y="3851851"/>
                </a:cubicBezTo>
                <a:cubicBezTo>
                  <a:pt x="611267" y="3895531"/>
                  <a:pt x="671263" y="3927128"/>
                  <a:pt x="741026" y="3946642"/>
                </a:cubicBezTo>
                <a:cubicBezTo>
                  <a:pt x="810790" y="3966156"/>
                  <a:pt x="898071" y="3975913"/>
                  <a:pt x="1002871" y="3975913"/>
                </a:cubicBezTo>
                <a:cubicBezTo>
                  <a:pt x="1111392" y="3975913"/>
                  <a:pt x="1200843" y="3960721"/>
                  <a:pt x="1271227" y="3930335"/>
                </a:cubicBezTo>
                <a:cubicBezTo>
                  <a:pt x="1341610" y="3899949"/>
                  <a:pt x="1399436" y="3857316"/>
                  <a:pt x="1444704" y="3802435"/>
                </a:cubicBezTo>
                <a:cubicBezTo>
                  <a:pt x="1489973" y="3747555"/>
                  <a:pt x="1522529" y="3682598"/>
                  <a:pt x="1542373" y="3607564"/>
                </a:cubicBezTo>
                <a:lnTo>
                  <a:pt x="1182395" y="3566636"/>
                </a:lnTo>
                <a:cubicBezTo>
                  <a:pt x="1165652" y="3619346"/>
                  <a:pt x="1140382" y="3658413"/>
                  <a:pt x="1106585" y="3683838"/>
                </a:cubicBezTo>
                <a:cubicBezTo>
                  <a:pt x="1072789" y="3709263"/>
                  <a:pt x="1031086" y="3721975"/>
                  <a:pt x="981477" y="3721975"/>
                </a:cubicBezTo>
                <a:cubicBezTo>
                  <a:pt x="921946" y="3721975"/>
                  <a:pt x="872956" y="3700930"/>
                  <a:pt x="834509" y="3658840"/>
                </a:cubicBezTo>
                <a:cubicBezTo>
                  <a:pt x="796062" y="3616749"/>
                  <a:pt x="776838" y="3555159"/>
                  <a:pt x="776838" y="3474069"/>
                </a:cubicBezTo>
                <a:cubicBezTo>
                  <a:pt x="776838" y="3383067"/>
                  <a:pt x="796217" y="3315128"/>
                  <a:pt x="834974" y="3270251"/>
                </a:cubicBezTo>
                <a:cubicBezTo>
                  <a:pt x="873731" y="3225375"/>
                  <a:pt x="924426" y="3202937"/>
                  <a:pt x="987058" y="3202937"/>
                </a:cubicBezTo>
                <a:cubicBezTo>
                  <a:pt x="1036667" y="3202937"/>
                  <a:pt x="1076199" y="3213634"/>
                  <a:pt x="1105655" y="3235028"/>
                </a:cubicBezTo>
                <a:cubicBezTo>
                  <a:pt x="1135111" y="3256422"/>
                  <a:pt x="1155420" y="3288203"/>
                  <a:pt x="1166582" y="3330371"/>
                </a:cubicBezTo>
                <a:lnTo>
                  <a:pt x="1522839" y="3282932"/>
                </a:lnTo>
                <a:cubicBezTo>
                  <a:pt x="1488733" y="3171932"/>
                  <a:pt x="1429356" y="3087596"/>
                  <a:pt x="1344710" y="3029925"/>
                </a:cubicBezTo>
                <a:cubicBezTo>
                  <a:pt x="1260065" y="2972254"/>
                  <a:pt x="1137126" y="2943418"/>
                  <a:pt x="975896" y="2943418"/>
                </a:cubicBezTo>
                <a:close/>
                <a:moveTo>
                  <a:pt x="1683946" y="2589951"/>
                </a:moveTo>
                <a:lnTo>
                  <a:pt x="1683946" y="3953589"/>
                </a:lnTo>
                <a:lnTo>
                  <a:pt x="2062527" y="3953589"/>
                </a:lnTo>
                <a:lnTo>
                  <a:pt x="2062527" y="3479199"/>
                </a:lnTo>
                <a:cubicBezTo>
                  <a:pt x="2062527" y="3389283"/>
                  <a:pt x="2076790" y="3326961"/>
                  <a:pt x="2105316" y="3292234"/>
                </a:cubicBezTo>
                <a:cubicBezTo>
                  <a:pt x="2133841" y="3257508"/>
                  <a:pt x="2171048" y="3240144"/>
                  <a:pt x="2216937" y="3240144"/>
                </a:cubicBezTo>
                <a:cubicBezTo>
                  <a:pt x="2258484" y="3240144"/>
                  <a:pt x="2290731" y="3253012"/>
                  <a:pt x="2313675" y="3278747"/>
                </a:cubicBezTo>
                <a:cubicBezTo>
                  <a:pt x="2336619" y="3304482"/>
                  <a:pt x="2348092" y="3348355"/>
                  <a:pt x="2348092" y="3410367"/>
                </a:cubicBezTo>
                <a:lnTo>
                  <a:pt x="2348092" y="3953589"/>
                </a:lnTo>
                <a:lnTo>
                  <a:pt x="2728533" y="3953589"/>
                </a:lnTo>
                <a:lnTo>
                  <a:pt x="2728533" y="3325720"/>
                </a:lnTo>
                <a:cubicBezTo>
                  <a:pt x="2728533" y="3196116"/>
                  <a:pt x="2698923" y="3099998"/>
                  <a:pt x="2639702" y="3037366"/>
                </a:cubicBezTo>
                <a:cubicBezTo>
                  <a:pt x="2580480" y="2974734"/>
                  <a:pt x="2499400" y="2943418"/>
                  <a:pt x="2396460" y="2943418"/>
                </a:cubicBezTo>
                <a:cubicBezTo>
                  <a:pt x="2327008" y="2943418"/>
                  <a:pt x="2266856" y="2954891"/>
                  <a:pt x="2216006" y="2977835"/>
                </a:cubicBezTo>
                <a:cubicBezTo>
                  <a:pt x="2165157" y="3000779"/>
                  <a:pt x="2113997" y="3038917"/>
                  <a:pt x="2062527" y="3092246"/>
                </a:cubicBezTo>
                <a:lnTo>
                  <a:pt x="2062527" y="2589951"/>
                </a:lnTo>
                <a:close/>
                <a:moveTo>
                  <a:pt x="10326059" y="2566697"/>
                </a:moveTo>
                <a:cubicBezTo>
                  <a:pt x="10242964" y="2566697"/>
                  <a:pt x="10179867" y="2576154"/>
                  <a:pt x="10136768" y="2595068"/>
                </a:cubicBezTo>
                <a:cubicBezTo>
                  <a:pt x="10093671" y="2613981"/>
                  <a:pt x="10060184" y="2638786"/>
                  <a:pt x="10036309" y="2669481"/>
                </a:cubicBezTo>
                <a:cubicBezTo>
                  <a:pt x="10012435" y="2700177"/>
                  <a:pt x="9996157" y="2739710"/>
                  <a:pt x="9987475" y="2788079"/>
                </a:cubicBezTo>
                <a:cubicBezTo>
                  <a:pt x="9978793" y="2836448"/>
                  <a:pt x="9974452" y="2880787"/>
                  <a:pt x="9974452" y="2921094"/>
                </a:cubicBezTo>
                <a:lnTo>
                  <a:pt x="9974452" y="2965743"/>
                </a:lnTo>
                <a:lnTo>
                  <a:pt x="9833066" y="2965743"/>
                </a:lnTo>
                <a:lnTo>
                  <a:pt x="9833066" y="3242935"/>
                </a:lnTo>
                <a:lnTo>
                  <a:pt x="9974452" y="3242935"/>
                </a:lnTo>
                <a:lnTo>
                  <a:pt x="9974452" y="3953589"/>
                </a:lnTo>
                <a:lnTo>
                  <a:pt x="10353964" y="3953589"/>
                </a:lnTo>
                <a:lnTo>
                  <a:pt x="10353964" y="3242935"/>
                </a:lnTo>
                <a:lnTo>
                  <a:pt x="10534418" y="3242935"/>
                </a:lnTo>
                <a:lnTo>
                  <a:pt x="10534418" y="2965743"/>
                </a:lnTo>
                <a:lnTo>
                  <a:pt x="10353964" y="2965743"/>
                </a:lnTo>
                <a:cubicBezTo>
                  <a:pt x="10353964" y="2921714"/>
                  <a:pt x="10355515" y="2892879"/>
                  <a:pt x="10358615" y="2879236"/>
                </a:cubicBezTo>
                <a:cubicBezTo>
                  <a:pt x="10364817" y="2854432"/>
                  <a:pt x="10375358" y="2836293"/>
                  <a:pt x="10390241" y="2824821"/>
                </a:cubicBezTo>
                <a:cubicBezTo>
                  <a:pt x="10405124" y="2813349"/>
                  <a:pt x="10429619" y="2807612"/>
                  <a:pt x="10463725" y="2807612"/>
                </a:cubicBezTo>
                <a:cubicBezTo>
                  <a:pt x="10491630" y="2807612"/>
                  <a:pt x="10528217" y="2811334"/>
                  <a:pt x="10573486" y="2818775"/>
                </a:cubicBezTo>
                <a:lnTo>
                  <a:pt x="10615343" y="2589951"/>
                </a:lnTo>
                <a:cubicBezTo>
                  <a:pt x="10488840" y="2574449"/>
                  <a:pt x="10392412" y="2566697"/>
                  <a:pt x="10326059" y="2566697"/>
                </a:cubicBezTo>
                <a:close/>
                <a:moveTo>
                  <a:pt x="8586742" y="1198781"/>
                </a:moveTo>
                <a:lnTo>
                  <a:pt x="8586742" y="1259242"/>
                </a:lnTo>
                <a:cubicBezTo>
                  <a:pt x="8586742" y="1306371"/>
                  <a:pt x="8579146" y="1344663"/>
                  <a:pt x="8563952" y="1374119"/>
                </a:cubicBezTo>
                <a:cubicBezTo>
                  <a:pt x="8548760" y="1403575"/>
                  <a:pt x="8523024" y="1428534"/>
                  <a:pt x="8486748" y="1448998"/>
                </a:cubicBezTo>
                <a:cubicBezTo>
                  <a:pt x="8450471" y="1469462"/>
                  <a:pt x="8411249" y="1479694"/>
                  <a:pt x="8369081" y="1479694"/>
                </a:cubicBezTo>
                <a:cubicBezTo>
                  <a:pt x="8328773" y="1479694"/>
                  <a:pt x="8298233" y="1470237"/>
                  <a:pt x="8277458" y="1451324"/>
                </a:cubicBezTo>
                <a:cubicBezTo>
                  <a:pt x="8256685" y="1432410"/>
                  <a:pt x="8246298" y="1408071"/>
                  <a:pt x="8246298" y="1378305"/>
                </a:cubicBezTo>
                <a:cubicBezTo>
                  <a:pt x="8246298" y="1352260"/>
                  <a:pt x="8256840" y="1329006"/>
                  <a:pt x="8277924" y="1308542"/>
                </a:cubicBezTo>
                <a:cubicBezTo>
                  <a:pt x="8298387" y="1288698"/>
                  <a:pt x="8347067" y="1268544"/>
                  <a:pt x="8423961" y="1248080"/>
                </a:cubicBezTo>
                <a:cubicBezTo>
                  <a:pt x="8480392" y="1233817"/>
                  <a:pt x="8534652" y="1217384"/>
                  <a:pt x="8586742" y="1198781"/>
                </a:cubicBezTo>
                <a:close/>
                <a:moveTo>
                  <a:pt x="4955448" y="931820"/>
                </a:moveTo>
                <a:cubicBezTo>
                  <a:pt x="5003817" y="931820"/>
                  <a:pt x="5044744" y="950889"/>
                  <a:pt x="5078231" y="989026"/>
                </a:cubicBezTo>
                <a:cubicBezTo>
                  <a:pt x="5111717" y="1027164"/>
                  <a:pt x="5128461" y="1082199"/>
                  <a:pt x="5128461" y="1154133"/>
                </a:cubicBezTo>
                <a:cubicBezTo>
                  <a:pt x="5128461" y="1226066"/>
                  <a:pt x="5112493" y="1279861"/>
                  <a:pt x="5080556" y="1315518"/>
                </a:cubicBezTo>
                <a:cubicBezTo>
                  <a:pt x="5048621" y="1351175"/>
                  <a:pt x="5009088" y="1369003"/>
                  <a:pt x="4961959" y="1369003"/>
                </a:cubicBezTo>
                <a:cubicBezTo>
                  <a:pt x="4912349" y="1369003"/>
                  <a:pt x="4872352" y="1351795"/>
                  <a:pt x="4841967" y="1317378"/>
                </a:cubicBezTo>
                <a:cubicBezTo>
                  <a:pt x="4811580" y="1282962"/>
                  <a:pt x="4796388" y="1230097"/>
                  <a:pt x="4796388" y="1158783"/>
                </a:cubicBezTo>
                <a:cubicBezTo>
                  <a:pt x="4796388" y="1077548"/>
                  <a:pt x="4810805" y="1019412"/>
                  <a:pt x="4839641" y="984375"/>
                </a:cubicBezTo>
                <a:cubicBezTo>
                  <a:pt x="4868477" y="949339"/>
                  <a:pt x="4907078" y="931820"/>
                  <a:pt x="4955448" y="931820"/>
                </a:cubicBezTo>
                <a:close/>
                <a:moveTo>
                  <a:pt x="7172949" y="881591"/>
                </a:moveTo>
                <a:cubicBezTo>
                  <a:pt x="7225039" y="881591"/>
                  <a:pt x="7267052" y="897404"/>
                  <a:pt x="7298988" y="929030"/>
                </a:cubicBezTo>
                <a:cubicBezTo>
                  <a:pt x="7330924" y="960656"/>
                  <a:pt x="7350613" y="1013056"/>
                  <a:pt x="7358054" y="1086230"/>
                </a:cubicBezTo>
                <a:lnTo>
                  <a:pt x="6985054" y="1086230"/>
                </a:lnTo>
                <a:cubicBezTo>
                  <a:pt x="6991255" y="1027319"/>
                  <a:pt x="7005827" y="982980"/>
                  <a:pt x="7028772" y="953214"/>
                </a:cubicBezTo>
                <a:cubicBezTo>
                  <a:pt x="7064739" y="905465"/>
                  <a:pt x="7112798" y="881591"/>
                  <a:pt x="7172949" y="881591"/>
                </a:cubicBezTo>
                <a:close/>
                <a:moveTo>
                  <a:pt x="3086726" y="881591"/>
                </a:moveTo>
                <a:cubicBezTo>
                  <a:pt x="3138815" y="881591"/>
                  <a:pt x="3180829" y="897404"/>
                  <a:pt x="3212764" y="929030"/>
                </a:cubicBezTo>
                <a:cubicBezTo>
                  <a:pt x="3244700" y="960656"/>
                  <a:pt x="3264389" y="1013056"/>
                  <a:pt x="3271831" y="1086230"/>
                </a:cubicBezTo>
                <a:lnTo>
                  <a:pt x="2898830" y="1086230"/>
                </a:lnTo>
                <a:cubicBezTo>
                  <a:pt x="2905031" y="1027319"/>
                  <a:pt x="2919604" y="982980"/>
                  <a:pt x="2942549" y="953214"/>
                </a:cubicBezTo>
                <a:cubicBezTo>
                  <a:pt x="2978515" y="905465"/>
                  <a:pt x="3026574" y="881591"/>
                  <a:pt x="3086726" y="881591"/>
                </a:cubicBezTo>
                <a:close/>
                <a:moveTo>
                  <a:pt x="8407218" y="657419"/>
                </a:moveTo>
                <a:cubicBezTo>
                  <a:pt x="8336525" y="657419"/>
                  <a:pt x="8270793" y="662690"/>
                  <a:pt x="8210021" y="673231"/>
                </a:cubicBezTo>
                <a:cubicBezTo>
                  <a:pt x="8149249" y="683774"/>
                  <a:pt x="8101501" y="698656"/>
                  <a:pt x="8066774" y="717880"/>
                </a:cubicBezTo>
                <a:cubicBezTo>
                  <a:pt x="8018405" y="744545"/>
                  <a:pt x="7981353" y="776016"/>
                  <a:pt x="7955618" y="812293"/>
                </a:cubicBezTo>
                <a:cubicBezTo>
                  <a:pt x="7929883" y="848570"/>
                  <a:pt x="7910194" y="898334"/>
                  <a:pt x="7896551" y="961586"/>
                </a:cubicBezTo>
                <a:lnTo>
                  <a:pt x="8258390" y="999723"/>
                </a:lnTo>
                <a:cubicBezTo>
                  <a:pt x="8273273" y="956935"/>
                  <a:pt x="8292806" y="927790"/>
                  <a:pt x="8316991" y="912287"/>
                </a:cubicBezTo>
                <a:cubicBezTo>
                  <a:pt x="8347997" y="892443"/>
                  <a:pt x="8394506" y="882521"/>
                  <a:pt x="8456517" y="882521"/>
                </a:cubicBezTo>
                <a:cubicBezTo>
                  <a:pt x="8504886" y="882521"/>
                  <a:pt x="8538683" y="891823"/>
                  <a:pt x="8557906" y="910427"/>
                </a:cubicBezTo>
                <a:cubicBezTo>
                  <a:pt x="8577130" y="929030"/>
                  <a:pt x="8586742" y="961586"/>
                  <a:pt x="8586742" y="1008095"/>
                </a:cubicBezTo>
                <a:cubicBezTo>
                  <a:pt x="8539613" y="1026698"/>
                  <a:pt x="8494964" y="1041736"/>
                  <a:pt x="8452796" y="1053208"/>
                </a:cubicBezTo>
                <a:cubicBezTo>
                  <a:pt x="8410628" y="1064681"/>
                  <a:pt x="8318541" y="1084679"/>
                  <a:pt x="8176534" y="1113205"/>
                </a:cubicBezTo>
                <a:cubicBezTo>
                  <a:pt x="8058092" y="1136769"/>
                  <a:pt x="7976857" y="1172736"/>
                  <a:pt x="7932828" y="1221105"/>
                </a:cubicBezTo>
                <a:cubicBezTo>
                  <a:pt x="7888800" y="1269474"/>
                  <a:pt x="7866786" y="1331176"/>
                  <a:pt x="7866786" y="1406210"/>
                </a:cubicBezTo>
                <a:cubicBezTo>
                  <a:pt x="7866786" y="1486205"/>
                  <a:pt x="7897327" y="1553488"/>
                  <a:pt x="7958408" y="1608058"/>
                </a:cubicBezTo>
                <a:cubicBezTo>
                  <a:pt x="8019490" y="1662628"/>
                  <a:pt x="8108942" y="1689914"/>
                  <a:pt x="8226764" y="1689914"/>
                </a:cubicBezTo>
                <a:cubicBezTo>
                  <a:pt x="8315441" y="1689914"/>
                  <a:pt x="8393265" y="1676271"/>
                  <a:pt x="8460238" y="1648986"/>
                </a:cubicBezTo>
                <a:cubicBezTo>
                  <a:pt x="8509227" y="1628522"/>
                  <a:pt x="8558526" y="1594416"/>
                  <a:pt x="8608136" y="1546667"/>
                </a:cubicBezTo>
                <a:cubicBezTo>
                  <a:pt x="8612476" y="1575192"/>
                  <a:pt x="8616818" y="1596121"/>
                  <a:pt x="8621158" y="1609454"/>
                </a:cubicBezTo>
                <a:cubicBezTo>
                  <a:pt x="8625499" y="1622786"/>
                  <a:pt x="8634800" y="1642165"/>
                  <a:pt x="8649063" y="1667590"/>
                </a:cubicBezTo>
                <a:lnTo>
                  <a:pt x="9004391" y="1667590"/>
                </a:lnTo>
                <a:cubicBezTo>
                  <a:pt x="8984547" y="1626662"/>
                  <a:pt x="8971680" y="1593020"/>
                  <a:pt x="8965788" y="1566665"/>
                </a:cubicBezTo>
                <a:cubicBezTo>
                  <a:pt x="8959897" y="1540310"/>
                  <a:pt x="8956952" y="1503879"/>
                  <a:pt x="8956952" y="1457370"/>
                </a:cubicBezTo>
                <a:lnTo>
                  <a:pt x="8956952" y="1021117"/>
                </a:lnTo>
                <a:cubicBezTo>
                  <a:pt x="8956952" y="974609"/>
                  <a:pt x="8947650" y="925774"/>
                  <a:pt x="8929046" y="874615"/>
                </a:cubicBezTo>
                <a:cubicBezTo>
                  <a:pt x="8910443" y="823455"/>
                  <a:pt x="8885018" y="783923"/>
                  <a:pt x="8852772" y="756017"/>
                </a:cubicBezTo>
                <a:cubicBezTo>
                  <a:pt x="8806883" y="715710"/>
                  <a:pt x="8749522" y="689200"/>
                  <a:pt x="8680689" y="676487"/>
                </a:cubicBezTo>
                <a:cubicBezTo>
                  <a:pt x="8611856" y="663775"/>
                  <a:pt x="8520699" y="657419"/>
                  <a:pt x="8407218" y="657419"/>
                </a:cubicBezTo>
                <a:close/>
                <a:moveTo>
                  <a:pt x="7157136" y="657419"/>
                </a:moveTo>
                <a:cubicBezTo>
                  <a:pt x="6982883" y="657419"/>
                  <a:pt x="6846302" y="705168"/>
                  <a:pt x="6747394" y="800666"/>
                </a:cubicBezTo>
                <a:cubicBezTo>
                  <a:pt x="6648485" y="896164"/>
                  <a:pt x="6599031" y="1021117"/>
                  <a:pt x="6599031" y="1175526"/>
                </a:cubicBezTo>
                <a:cubicBezTo>
                  <a:pt x="6599031" y="1284047"/>
                  <a:pt x="6623681" y="1378460"/>
                  <a:pt x="6672980" y="1458765"/>
                </a:cubicBezTo>
                <a:cubicBezTo>
                  <a:pt x="6722280" y="1539070"/>
                  <a:pt x="6784446" y="1597671"/>
                  <a:pt x="6859480" y="1634568"/>
                </a:cubicBezTo>
                <a:cubicBezTo>
                  <a:pt x="6934514" y="1671465"/>
                  <a:pt x="7037453" y="1689914"/>
                  <a:pt x="7168298" y="1689914"/>
                </a:cubicBezTo>
                <a:cubicBezTo>
                  <a:pt x="7318987" y="1689914"/>
                  <a:pt x="7434638" y="1668364"/>
                  <a:pt x="7515254" y="1625267"/>
                </a:cubicBezTo>
                <a:cubicBezTo>
                  <a:pt x="7595869" y="1582168"/>
                  <a:pt x="7664702" y="1511010"/>
                  <a:pt x="7721753" y="1411791"/>
                </a:cubicBezTo>
                <a:lnTo>
                  <a:pt x="7348752" y="1377375"/>
                </a:lnTo>
                <a:cubicBezTo>
                  <a:pt x="7325188" y="1407140"/>
                  <a:pt x="7303174" y="1427914"/>
                  <a:pt x="7282710" y="1439697"/>
                </a:cubicBezTo>
                <a:cubicBezTo>
                  <a:pt x="7249224" y="1458300"/>
                  <a:pt x="7213877" y="1467602"/>
                  <a:pt x="7176670" y="1467602"/>
                </a:cubicBezTo>
                <a:cubicBezTo>
                  <a:pt x="7117759" y="1467602"/>
                  <a:pt x="7070009" y="1446208"/>
                  <a:pt x="7033423" y="1403420"/>
                </a:cubicBezTo>
                <a:cubicBezTo>
                  <a:pt x="7007378" y="1373654"/>
                  <a:pt x="6990945" y="1328385"/>
                  <a:pt x="6984123" y="1267614"/>
                </a:cubicBezTo>
                <a:lnTo>
                  <a:pt x="7743147" y="1267614"/>
                </a:lnTo>
                <a:lnTo>
                  <a:pt x="7743147" y="1224826"/>
                </a:lnTo>
                <a:cubicBezTo>
                  <a:pt x="7743147" y="1094601"/>
                  <a:pt x="7721753" y="988871"/>
                  <a:pt x="7678965" y="907636"/>
                </a:cubicBezTo>
                <a:cubicBezTo>
                  <a:pt x="7636177" y="826401"/>
                  <a:pt x="7573855" y="764389"/>
                  <a:pt x="7491999" y="721601"/>
                </a:cubicBezTo>
                <a:cubicBezTo>
                  <a:pt x="7410144" y="678813"/>
                  <a:pt x="7298523" y="657419"/>
                  <a:pt x="7157136" y="657419"/>
                </a:cubicBezTo>
                <a:close/>
                <a:moveTo>
                  <a:pt x="6368273" y="657419"/>
                </a:moveTo>
                <a:cubicBezTo>
                  <a:pt x="6314943" y="657419"/>
                  <a:pt x="6270139" y="670596"/>
                  <a:pt x="6233863" y="696951"/>
                </a:cubicBezTo>
                <a:cubicBezTo>
                  <a:pt x="6197586" y="723306"/>
                  <a:pt x="6162394" y="771520"/>
                  <a:pt x="6128288" y="841593"/>
                </a:cubicBezTo>
                <a:lnTo>
                  <a:pt x="6128288" y="679743"/>
                </a:lnTo>
                <a:lnTo>
                  <a:pt x="5773891" y="679743"/>
                </a:lnTo>
                <a:lnTo>
                  <a:pt x="5773891" y="1667590"/>
                </a:lnTo>
                <a:lnTo>
                  <a:pt x="6154333" y="1667590"/>
                </a:lnTo>
                <a:lnTo>
                  <a:pt x="6154333" y="1336447"/>
                </a:lnTo>
                <a:cubicBezTo>
                  <a:pt x="6154333" y="1178317"/>
                  <a:pt x="6173867" y="1070417"/>
                  <a:pt x="6212934" y="1012746"/>
                </a:cubicBezTo>
                <a:cubicBezTo>
                  <a:pt x="6240219" y="971818"/>
                  <a:pt x="6278666" y="951354"/>
                  <a:pt x="6328275" y="951354"/>
                </a:cubicBezTo>
                <a:cubicBezTo>
                  <a:pt x="6354320" y="951354"/>
                  <a:pt x="6389667" y="960656"/>
                  <a:pt x="6434315" y="979259"/>
                </a:cubicBezTo>
                <a:lnTo>
                  <a:pt x="6551517" y="709508"/>
                </a:lnTo>
                <a:cubicBezTo>
                  <a:pt x="6485165" y="674782"/>
                  <a:pt x="6424083" y="657419"/>
                  <a:pt x="6368273" y="657419"/>
                </a:cubicBezTo>
                <a:close/>
                <a:moveTo>
                  <a:pt x="4822432" y="657419"/>
                </a:moveTo>
                <a:cubicBezTo>
                  <a:pt x="4702130" y="657419"/>
                  <a:pt x="4604772" y="697726"/>
                  <a:pt x="4530357" y="778341"/>
                </a:cubicBezTo>
                <a:cubicBezTo>
                  <a:pt x="4455943" y="858957"/>
                  <a:pt x="4418736" y="976159"/>
                  <a:pt x="4418736" y="1129948"/>
                </a:cubicBezTo>
                <a:cubicBezTo>
                  <a:pt x="4418736" y="1264513"/>
                  <a:pt x="4447572" y="1372724"/>
                  <a:pt x="4505243" y="1454579"/>
                </a:cubicBezTo>
                <a:cubicBezTo>
                  <a:pt x="4586478" y="1569921"/>
                  <a:pt x="4693138" y="1627592"/>
                  <a:pt x="4825223" y="1627592"/>
                </a:cubicBezTo>
                <a:cubicBezTo>
                  <a:pt x="4892816" y="1627592"/>
                  <a:pt x="4955758" y="1612089"/>
                  <a:pt x="5014049" y="1581083"/>
                </a:cubicBezTo>
                <a:cubicBezTo>
                  <a:pt x="5051256" y="1561239"/>
                  <a:pt x="5088463" y="1529303"/>
                  <a:pt x="5125670" y="1485275"/>
                </a:cubicBezTo>
                <a:lnTo>
                  <a:pt x="5125670" y="1635033"/>
                </a:lnTo>
                <a:cubicBezTo>
                  <a:pt x="5125670" y="1707587"/>
                  <a:pt x="5112182" y="1758437"/>
                  <a:pt x="5085207" y="1787582"/>
                </a:cubicBezTo>
                <a:cubicBezTo>
                  <a:pt x="5058232" y="1816728"/>
                  <a:pt x="5017459" y="1831300"/>
                  <a:pt x="4962889" y="1831300"/>
                </a:cubicBezTo>
                <a:cubicBezTo>
                  <a:pt x="4920721" y="1831300"/>
                  <a:pt x="4885684" y="1821689"/>
                  <a:pt x="4857779" y="1802465"/>
                </a:cubicBezTo>
                <a:cubicBezTo>
                  <a:pt x="4838556" y="1789443"/>
                  <a:pt x="4824293" y="1765878"/>
                  <a:pt x="4814991" y="1731772"/>
                </a:cubicBezTo>
                <a:lnTo>
                  <a:pt x="4447572" y="1689914"/>
                </a:lnTo>
                <a:cubicBezTo>
                  <a:pt x="4446332" y="1710998"/>
                  <a:pt x="4445711" y="1727741"/>
                  <a:pt x="4445711" y="1740143"/>
                </a:cubicBezTo>
                <a:cubicBezTo>
                  <a:pt x="4445711" y="1839982"/>
                  <a:pt x="4482764" y="1919667"/>
                  <a:pt x="4556867" y="1979199"/>
                </a:cubicBezTo>
                <a:cubicBezTo>
                  <a:pt x="4630971" y="2038730"/>
                  <a:pt x="4767242" y="2068495"/>
                  <a:pt x="4965679" y="2068495"/>
                </a:cubicBezTo>
                <a:cubicBezTo>
                  <a:pt x="5052496" y="2068495"/>
                  <a:pt x="5129545" y="2060744"/>
                  <a:pt x="5196828" y="2045241"/>
                </a:cubicBezTo>
                <a:cubicBezTo>
                  <a:pt x="5264111" y="2029738"/>
                  <a:pt x="5319612" y="2004623"/>
                  <a:pt x="5363330" y="1969897"/>
                </a:cubicBezTo>
                <a:cubicBezTo>
                  <a:pt x="5407048" y="1935170"/>
                  <a:pt x="5442084" y="1889747"/>
                  <a:pt x="5468440" y="1833626"/>
                </a:cubicBezTo>
                <a:cubicBezTo>
                  <a:pt x="5494795" y="1777505"/>
                  <a:pt x="5507972" y="1718439"/>
                  <a:pt x="5507972" y="1656427"/>
                </a:cubicBezTo>
                <a:lnTo>
                  <a:pt x="5507042" y="1612709"/>
                </a:lnTo>
                <a:lnTo>
                  <a:pt x="5507042" y="679743"/>
                </a:lnTo>
                <a:lnTo>
                  <a:pt x="5152645" y="679743"/>
                </a:lnTo>
                <a:lnTo>
                  <a:pt x="5152645" y="825780"/>
                </a:lnTo>
                <a:cubicBezTo>
                  <a:pt x="5109237" y="765629"/>
                  <a:pt x="5062574" y="722531"/>
                  <a:pt x="5012653" y="696486"/>
                </a:cubicBezTo>
                <a:cubicBezTo>
                  <a:pt x="4962734" y="670441"/>
                  <a:pt x="4899327" y="657419"/>
                  <a:pt x="4822432" y="657419"/>
                </a:cubicBezTo>
                <a:close/>
                <a:moveTo>
                  <a:pt x="3070912" y="657419"/>
                </a:moveTo>
                <a:cubicBezTo>
                  <a:pt x="2896660" y="657419"/>
                  <a:pt x="2760079" y="705168"/>
                  <a:pt x="2661170" y="800666"/>
                </a:cubicBezTo>
                <a:cubicBezTo>
                  <a:pt x="2562262" y="896164"/>
                  <a:pt x="2512807" y="1021117"/>
                  <a:pt x="2512807" y="1175526"/>
                </a:cubicBezTo>
                <a:cubicBezTo>
                  <a:pt x="2512807" y="1284047"/>
                  <a:pt x="2537456" y="1378460"/>
                  <a:pt x="2586756" y="1458765"/>
                </a:cubicBezTo>
                <a:cubicBezTo>
                  <a:pt x="2636056" y="1539070"/>
                  <a:pt x="2698222" y="1597671"/>
                  <a:pt x="2773257" y="1634568"/>
                </a:cubicBezTo>
                <a:cubicBezTo>
                  <a:pt x="2848290" y="1671465"/>
                  <a:pt x="2951230" y="1689914"/>
                  <a:pt x="3082075" y="1689914"/>
                </a:cubicBezTo>
                <a:cubicBezTo>
                  <a:pt x="3232762" y="1689914"/>
                  <a:pt x="3348415" y="1668364"/>
                  <a:pt x="3429030" y="1625267"/>
                </a:cubicBezTo>
                <a:cubicBezTo>
                  <a:pt x="3509646" y="1582168"/>
                  <a:pt x="3578478" y="1511010"/>
                  <a:pt x="3635529" y="1411791"/>
                </a:cubicBezTo>
                <a:lnTo>
                  <a:pt x="3262528" y="1377375"/>
                </a:lnTo>
                <a:cubicBezTo>
                  <a:pt x="3238965" y="1407140"/>
                  <a:pt x="3216950" y="1427914"/>
                  <a:pt x="3196487" y="1439697"/>
                </a:cubicBezTo>
                <a:cubicBezTo>
                  <a:pt x="3163000" y="1458300"/>
                  <a:pt x="3127653" y="1467602"/>
                  <a:pt x="3090446" y="1467602"/>
                </a:cubicBezTo>
                <a:cubicBezTo>
                  <a:pt x="3031535" y="1467602"/>
                  <a:pt x="2983785" y="1446208"/>
                  <a:pt x="2947199" y="1403420"/>
                </a:cubicBezTo>
                <a:cubicBezTo>
                  <a:pt x="2921154" y="1373654"/>
                  <a:pt x="2904720" y="1328385"/>
                  <a:pt x="2897900" y="1267614"/>
                </a:cubicBezTo>
                <a:lnTo>
                  <a:pt x="3656923" y="1267614"/>
                </a:lnTo>
                <a:lnTo>
                  <a:pt x="3656923" y="1224826"/>
                </a:lnTo>
                <a:cubicBezTo>
                  <a:pt x="3656923" y="1094601"/>
                  <a:pt x="3635529" y="988871"/>
                  <a:pt x="3592741" y="907636"/>
                </a:cubicBezTo>
                <a:cubicBezTo>
                  <a:pt x="3549953" y="826401"/>
                  <a:pt x="3487631" y="764389"/>
                  <a:pt x="3405776" y="721601"/>
                </a:cubicBezTo>
                <a:cubicBezTo>
                  <a:pt x="3323920" y="678813"/>
                  <a:pt x="3212299" y="657419"/>
                  <a:pt x="3070912" y="657419"/>
                </a:cubicBezTo>
                <a:close/>
                <a:moveTo>
                  <a:pt x="9608261" y="303952"/>
                </a:moveTo>
                <a:lnTo>
                  <a:pt x="9228749" y="498358"/>
                </a:lnTo>
                <a:lnTo>
                  <a:pt x="9228749" y="679743"/>
                </a:lnTo>
                <a:lnTo>
                  <a:pt x="9089223" y="679743"/>
                </a:lnTo>
                <a:lnTo>
                  <a:pt x="9089223" y="956935"/>
                </a:lnTo>
                <a:lnTo>
                  <a:pt x="9228749" y="956935"/>
                </a:lnTo>
                <a:lnTo>
                  <a:pt x="9228749" y="1304385"/>
                </a:lnTo>
                <a:cubicBezTo>
                  <a:pt x="9228749" y="1414620"/>
                  <a:pt x="9239446" y="1494356"/>
                  <a:pt x="9260840" y="1543593"/>
                </a:cubicBezTo>
                <a:cubicBezTo>
                  <a:pt x="9282234" y="1592829"/>
                  <a:pt x="9315255" y="1629525"/>
                  <a:pt x="9359904" y="1653680"/>
                </a:cubicBezTo>
                <a:cubicBezTo>
                  <a:pt x="9404552" y="1677836"/>
                  <a:pt x="9474006" y="1689914"/>
                  <a:pt x="9568263" y="1689914"/>
                </a:cubicBezTo>
                <a:cubicBezTo>
                  <a:pt x="9649499" y="1689914"/>
                  <a:pt x="9736935" y="1679682"/>
                  <a:pt x="9830573" y="1659218"/>
                </a:cubicBezTo>
                <a:lnTo>
                  <a:pt x="9802667" y="1397882"/>
                </a:lnTo>
                <a:cubicBezTo>
                  <a:pt x="9752438" y="1413976"/>
                  <a:pt x="9713371" y="1422023"/>
                  <a:pt x="9685465" y="1422023"/>
                </a:cubicBezTo>
                <a:cubicBezTo>
                  <a:pt x="9654460" y="1422023"/>
                  <a:pt x="9632756" y="1411501"/>
                  <a:pt x="9620353" y="1390455"/>
                </a:cubicBezTo>
                <a:cubicBezTo>
                  <a:pt x="9612292" y="1376842"/>
                  <a:pt x="9608261" y="1348995"/>
                  <a:pt x="9608261" y="1306914"/>
                </a:cubicBezTo>
                <a:lnTo>
                  <a:pt x="9608261" y="956935"/>
                </a:lnTo>
                <a:lnTo>
                  <a:pt x="9816620" y="956935"/>
                </a:lnTo>
                <a:lnTo>
                  <a:pt x="9816620" y="679743"/>
                </a:lnTo>
                <a:lnTo>
                  <a:pt x="9608261" y="679743"/>
                </a:lnTo>
                <a:close/>
                <a:moveTo>
                  <a:pt x="1293421" y="303952"/>
                </a:moveTo>
                <a:lnTo>
                  <a:pt x="1293421" y="1667590"/>
                </a:lnTo>
                <a:lnTo>
                  <a:pt x="1672002" y="1667590"/>
                </a:lnTo>
                <a:lnTo>
                  <a:pt x="1672002" y="1193200"/>
                </a:lnTo>
                <a:cubicBezTo>
                  <a:pt x="1672002" y="1103283"/>
                  <a:pt x="1686265" y="1040961"/>
                  <a:pt x="1714790" y="1006234"/>
                </a:cubicBezTo>
                <a:cubicBezTo>
                  <a:pt x="1743316" y="971508"/>
                  <a:pt x="1780523" y="954145"/>
                  <a:pt x="1826411" y="954145"/>
                </a:cubicBezTo>
                <a:cubicBezTo>
                  <a:pt x="1867959" y="954145"/>
                  <a:pt x="1900205" y="967012"/>
                  <a:pt x="1923150" y="992747"/>
                </a:cubicBezTo>
                <a:cubicBezTo>
                  <a:pt x="1946094" y="1018482"/>
                  <a:pt x="1957566" y="1062355"/>
                  <a:pt x="1957566" y="1124367"/>
                </a:cubicBezTo>
                <a:lnTo>
                  <a:pt x="1957566" y="1667590"/>
                </a:lnTo>
                <a:lnTo>
                  <a:pt x="2338009" y="1667590"/>
                </a:lnTo>
                <a:lnTo>
                  <a:pt x="2338009" y="1039721"/>
                </a:lnTo>
                <a:cubicBezTo>
                  <a:pt x="2338009" y="910116"/>
                  <a:pt x="2308398" y="813998"/>
                  <a:pt x="2249177" y="751366"/>
                </a:cubicBezTo>
                <a:cubicBezTo>
                  <a:pt x="2189955" y="688734"/>
                  <a:pt x="2108874" y="657419"/>
                  <a:pt x="2005935" y="657419"/>
                </a:cubicBezTo>
                <a:cubicBezTo>
                  <a:pt x="1936483" y="657419"/>
                  <a:pt x="1876331" y="668891"/>
                  <a:pt x="1825481" y="691835"/>
                </a:cubicBezTo>
                <a:cubicBezTo>
                  <a:pt x="1774632" y="714779"/>
                  <a:pt x="1723472" y="752917"/>
                  <a:pt x="1672002" y="806247"/>
                </a:cubicBezTo>
                <a:lnTo>
                  <a:pt x="1672002" y="303952"/>
                </a:lnTo>
                <a:close/>
                <a:moveTo>
                  <a:pt x="902412" y="303952"/>
                </a:moveTo>
                <a:lnTo>
                  <a:pt x="522900" y="498358"/>
                </a:lnTo>
                <a:lnTo>
                  <a:pt x="522900" y="679743"/>
                </a:lnTo>
                <a:lnTo>
                  <a:pt x="383374" y="679743"/>
                </a:lnTo>
                <a:lnTo>
                  <a:pt x="383374" y="956935"/>
                </a:lnTo>
                <a:lnTo>
                  <a:pt x="522900" y="956935"/>
                </a:lnTo>
                <a:lnTo>
                  <a:pt x="522900" y="1304385"/>
                </a:lnTo>
                <a:cubicBezTo>
                  <a:pt x="522900" y="1414620"/>
                  <a:pt x="533597" y="1494356"/>
                  <a:pt x="554991" y="1543593"/>
                </a:cubicBezTo>
                <a:cubicBezTo>
                  <a:pt x="576385" y="1592829"/>
                  <a:pt x="609407" y="1629525"/>
                  <a:pt x="654055" y="1653680"/>
                </a:cubicBezTo>
                <a:cubicBezTo>
                  <a:pt x="698703" y="1677836"/>
                  <a:pt x="768156" y="1689914"/>
                  <a:pt x="862414" y="1689914"/>
                </a:cubicBezTo>
                <a:cubicBezTo>
                  <a:pt x="943650" y="1689914"/>
                  <a:pt x="1031086" y="1679682"/>
                  <a:pt x="1124724" y="1659218"/>
                </a:cubicBezTo>
                <a:lnTo>
                  <a:pt x="1096819" y="1397882"/>
                </a:lnTo>
                <a:cubicBezTo>
                  <a:pt x="1046589" y="1413976"/>
                  <a:pt x="1007522" y="1422023"/>
                  <a:pt x="979616" y="1422023"/>
                </a:cubicBezTo>
                <a:cubicBezTo>
                  <a:pt x="948611" y="1422023"/>
                  <a:pt x="926906" y="1411501"/>
                  <a:pt x="914504" y="1390455"/>
                </a:cubicBezTo>
                <a:cubicBezTo>
                  <a:pt x="906443" y="1376842"/>
                  <a:pt x="902412" y="1348995"/>
                  <a:pt x="902412" y="1306914"/>
                </a:cubicBezTo>
                <a:lnTo>
                  <a:pt x="902412" y="956935"/>
                </a:lnTo>
                <a:lnTo>
                  <a:pt x="1110771" y="956935"/>
                </a:lnTo>
                <a:lnTo>
                  <a:pt x="1110771" y="679743"/>
                </a:lnTo>
                <a:lnTo>
                  <a:pt x="902412" y="679743"/>
                </a:lnTo>
                <a:close/>
                <a:moveTo>
                  <a:pt x="0" y="0"/>
                </a:moveTo>
                <a:lnTo>
                  <a:pt x="12192000" y="0"/>
                </a:lnTo>
                <a:lnTo>
                  <a:pt x="12192000" y="6858000"/>
                </a:lnTo>
                <a:lnTo>
                  <a:pt x="0" y="6858000"/>
                </a:lnTo>
                <a:close/>
              </a:path>
            </a:pathLst>
          </a:custGeom>
          <a:solidFill>
            <a:srgbClr val="BF7552"/>
          </a:solidFill>
          <a:ln>
            <a:solidFill>
              <a:srgbClr val="CE957C"/>
            </a:solid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AU" sz="15000" dirty="0">
              <a:latin typeface="Arial Black" panose="020B0A04020102020204" pitchFamily="34" charset="0"/>
            </a:endParaRPr>
          </a:p>
        </p:txBody>
      </p:sp>
      <p:sp>
        <p:nvSpPr>
          <p:cNvPr id="2" name="TextBox 1">
            <a:extLst>
              <a:ext uri="{FF2B5EF4-FFF2-40B4-BE49-F238E27FC236}">
                <a16:creationId xmlns:a16="http://schemas.microsoft.com/office/drawing/2014/main" id="{D2893E40-5799-AEBE-D2D0-745F782CCF81}"/>
              </a:ext>
            </a:extLst>
          </p:cNvPr>
          <p:cNvSpPr txBox="1"/>
          <p:nvPr/>
        </p:nvSpPr>
        <p:spPr>
          <a:xfrm>
            <a:off x="3425373" y="0"/>
            <a:ext cx="8157027" cy="6058646"/>
          </a:xfrm>
          <a:prstGeom prst="rect">
            <a:avLst/>
          </a:prstGeom>
          <a:noFill/>
        </p:spPr>
        <p:txBody>
          <a:bodyPr wrap="square" rtlCol="0">
            <a:spAutoFit/>
          </a:bodyPr>
          <a:lstStyle/>
          <a:p>
            <a:pPr>
              <a:lnSpc>
                <a:spcPct val="107000"/>
              </a:lnSpc>
              <a:spcAft>
                <a:spcPts val="800"/>
              </a:spcAft>
            </a:pPr>
            <a:r>
              <a:rPr lang="en-US" sz="2800" dirty="0">
                <a:effectLst/>
                <a:latin typeface="AR JULIAN" panose="02000000000000000000" pitchFamily="2" charset="0"/>
                <a:ea typeface="Calibri" panose="020F0502020204030204" pitchFamily="34" charset="0"/>
              </a:rPr>
              <a:t>The world of chocolate would </a:t>
            </a:r>
            <a:r>
              <a:rPr lang="en-US" sz="2800">
                <a:effectLst/>
                <a:latin typeface="AR JULIAN" panose="02000000000000000000" pitchFamily="2" charset="0"/>
                <a:ea typeface="Calibri" panose="020F0502020204030204" pitchFamily="34" charset="0"/>
              </a:rPr>
              <a:t>change forever </a:t>
            </a:r>
            <a:r>
              <a:rPr lang="en-US" sz="2800" dirty="0">
                <a:effectLst/>
                <a:latin typeface="AR JULIAN" panose="02000000000000000000" pitchFamily="2" charset="0"/>
                <a:ea typeface="Calibri" panose="020F0502020204030204" pitchFamily="34" charset="0"/>
              </a:rPr>
              <a:t>in 1828 with the introduction of the cocoa press by </a:t>
            </a:r>
            <a:r>
              <a:rPr lang="en-US" sz="2800" dirty="0" err="1">
                <a:effectLst/>
                <a:latin typeface="AR JULIAN" panose="02000000000000000000" pitchFamily="2" charset="0"/>
                <a:ea typeface="Calibri" panose="020F0502020204030204" pitchFamily="34" charset="0"/>
              </a:rPr>
              <a:t>coenraad</a:t>
            </a:r>
            <a:r>
              <a:rPr lang="en-US" sz="2800" dirty="0">
                <a:effectLst/>
                <a:latin typeface="AR JULIAN" panose="02000000000000000000" pitchFamily="2" charset="0"/>
                <a:ea typeface="Calibri" panose="020F0502020204030204" pitchFamily="34" charset="0"/>
              </a:rPr>
              <a:t> van </a:t>
            </a:r>
            <a:r>
              <a:rPr lang="en-US" sz="2800" dirty="0" err="1">
                <a:effectLst/>
                <a:latin typeface="AR JULIAN" panose="02000000000000000000" pitchFamily="2" charset="0"/>
                <a:ea typeface="Calibri" panose="020F0502020204030204" pitchFamily="34" charset="0"/>
              </a:rPr>
              <a:t>houten</a:t>
            </a:r>
            <a:r>
              <a:rPr lang="en-US" sz="2800" dirty="0">
                <a:effectLst/>
                <a:latin typeface="AR JULIAN" panose="02000000000000000000" pitchFamily="2" charset="0"/>
                <a:ea typeface="Calibri" panose="020F0502020204030204" pitchFamily="34" charset="0"/>
              </a:rPr>
              <a:t> of Amsterdam. This life changing invention could squeeze cocoa butter from roasted cocoa beans, leaving a fine cocoa powder behind. The powder was then mixed with liquid and poured into molds where it solidified into edible bars of chocolate. Not long after, the Swiss chocolatier Daniel peter added powder milk to the mix, thus creating milk chocolate. Around this time chocolate wasn’t a luxury anymore and it became affordable to the public.</a:t>
            </a:r>
            <a:endParaRPr lang="en-AU" sz="2800" dirty="0">
              <a:latin typeface="AR JULIAN" panose="02000000000000000000" pitchFamily="2" charset="0"/>
            </a:endParaRPr>
          </a:p>
        </p:txBody>
      </p:sp>
      <p:sp>
        <p:nvSpPr>
          <p:cNvPr id="4" name="Rectangle: Folded Corner 3">
            <a:extLst>
              <a:ext uri="{FF2B5EF4-FFF2-40B4-BE49-F238E27FC236}">
                <a16:creationId xmlns:a16="http://schemas.microsoft.com/office/drawing/2014/main" id="{7560327B-2F02-F79C-5CAD-EFF95B56674E}"/>
              </a:ext>
            </a:extLst>
          </p:cNvPr>
          <p:cNvSpPr/>
          <p:nvPr/>
        </p:nvSpPr>
        <p:spPr>
          <a:xfrm flipH="1" flipV="1">
            <a:off x="2255162" y="7068457"/>
            <a:ext cx="116114" cy="130628"/>
          </a:xfrm>
          <a:prstGeom prst="foldedCorner">
            <a:avLst/>
          </a:prstGeom>
          <a:solidFill>
            <a:srgbClr val="F5F4F3"/>
          </a:solidFill>
          <a:ln>
            <a:solidFill>
              <a:srgbClr val="F5F4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0347193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9F5A5F1-FAAA-8BC8-8E0A-B61C1DCF3239}"/>
              </a:ext>
            </a:extLst>
          </p:cNvPr>
          <p:cNvPicPr>
            <a:picLocks noChangeAspect="1"/>
          </p:cNvPicPr>
          <p:nvPr/>
        </p:nvPicPr>
        <p:blipFill>
          <a:blip r:embed="rId2"/>
          <a:stretch>
            <a:fillRect/>
          </a:stretch>
        </p:blipFill>
        <p:spPr>
          <a:xfrm>
            <a:off x="0" y="-20199"/>
            <a:ext cx="12192000" cy="6878199"/>
          </a:xfrm>
          <a:prstGeom prst="rect">
            <a:avLst/>
          </a:prstGeom>
        </p:spPr>
      </p:pic>
      <p:pic>
        <p:nvPicPr>
          <p:cNvPr id="3" name="Picture 2">
            <a:extLst>
              <a:ext uri="{FF2B5EF4-FFF2-40B4-BE49-F238E27FC236}">
                <a16:creationId xmlns:a16="http://schemas.microsoft.com/office/drawing/2014/main" id="{B65D64EC-16B2-011B-6C7D-547B0EAC98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flipV="1">
            <a:off x="5456604" y="3015002"/>
            <a:ext cx="639396" cy="827995"/>
          </a:xfrm>
          <a:prstGeom prst="rect">
            <a:avLst/>
          </a:prstGeom>
        </p:spPr>
      </p:pic>
      <p:sp>
        <p:nvSpPr>
          <p:cNvPr id="5" name="TextBox 4">
            <a:extLst>
              <a:ext uri="{FF2B5EF4-FFF2-40B4-BE49-F238E27FC236}">
                <a16:creationId xmlns:a16="http://schemas.microsoft.com/office/drawing/2014/main" id="{EE8D9F24-B0F1-7752-9F68-0B115C18B465}"/>
              </a:ext>
            </a:extLst>
          </p:cNvPr>
          <p:cNvSpPr txBox="1"/>
          <p:nvPr/>
        </p:nvSpPr>
        <p:spPr>
          <a:xfrm>
            <a:off x="633046" y="1922395"/>
            <a:ext cx="11394831" cy="2185214"/>
          </a:xfrm>
          <a:prstGeom prst="rect">
            <a:avLst/>
          </a:prstGeom>
          <a:noFill/>
        </p:spPr>
        <p:txBody>
          <a:bodyPr wrap="square" rtlCol="0">
            <a:spAutoFit/>
          </a:bodyPr>
          <a:lstStyle/>
          <a:p>
            <a:r>
              <a:rPr lang="en-US" sz="4800" b="1" u="sng" dirty="0">
                <a:latin typeface="AR BERKLEY" panose="02000000000000000000" pitchFamily="2" charset="0"/>
                <a:ea typeface="Calibri" panose="020F0502020204030204" pitchFamily="34" charset="0"/>
              </a:rPr>
              <a:t>The cocoa production:</a:t>
            </a:r>
            <a:endParaRPr lang="en-US" sz="4800" b="1" u="sng" dirty="0">
              <a:effectLst/>
              <a:latin typeface="AR BERKLEY" panose="02000000000000000000" pitchFamily="2" charset="0"/>
              <a:ea typeface="Calibri" panose="020F0502020204030204" pitchFamily="34" charset="0"/>
            </a:endParaRPr>
          </a:p>
          <a:p>
            <a:r>
              <a:rPr lang="en-US" sz="4400" dirty="0">
                <a:effectLst/>
                <a:latin typeface="Arial Black" panose="020B0A04020102020204" pitchFamily="34" charset="0"/>
                <a:ea typeface="Calibri" panose="020F0502020204030204" pitchFamily="34" charset="0"/>
              </a:rPr>
              <a:t>Chocolate, which we take for granted, does not come easy</a:t>
            </a:r>
            <a:endParaRPr lang="en-AU" sz="4400" dirty="0">
              <a:latin typeface="Arial Black" panose="020B0A04020102020204" pitchFamily="34" charset="0"/>
            </a:endParaRPr>
          </a:p>
        </p:txBody>
      </p:sp>
    </p:spTree>
    <p:extLst>
      <p:ext uri="{BB962C8B-B14F-4D97-AF65-F5344CB8AC3E}">
        <p14:creationId xmlns:p14="http://schemas.microsoft.com/office/powerpoint/2010/main" val="37549549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9F5A5F1-FAAA-8BC8-8E0A-B61C1DCF3239}"/>
              </a:ext>
            </a:extLst>
          </p:cNvPr>
          <p:cNvPicPr>
            <a:picLocks noChangeAspect="1"/>
          </p:cNvPicPr>
          <p:nvPr/>
        </p:nvPicPr>
        <p:blipFill>
          <a:blip r:embed="rId2"/>
          <a:stretch>
            <a:fillRect/>
          </a:stretch>
        </p:blipFill>
        <p:spPr>
          <a:xfrm>
            <a:off x="0" y="-20199"/>
            <a:ext cx="12192000" cy="6878199"/>
          </a:xfrm>
          <a:prstGeom prst="rect">
            <a:avLst/>
          </a:prstGeom>
        </p:spPr>
      </p:pic>
      <p:pic>
        <p:nvPicPr>
          <p:cNvPr id="3" name="Picture 2">
            <a:extLst>
              <a:ext uri="{FF2B5EF4-FFF2-40B4-BE49-F238E27FC236}">
                <a16:creationId xmlns:a16="http://schemas.microsoft.com/office/drawing/2014/main" id="{B65D64EC-16B2-011B-6C7D-547B0EAC98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flipH="1" flipV="1">
            <a:off x="3061252" y="-106185"/>
            <a:ext cx="5459896" cy="7070370"/>
          </a:xfrm>
          <a:prstGeom prst="rect">
            <a:avLst/>
          </a:prstGeom>
        </p:spPr>
      </p:pic>
    </p:spTree>
    <p:extLst>
      <p:ext uri="{BB962C8B-B14F-4D97-AF65-F5344CB8AC3E}">
        <p14:creationId xmlns:p14="http://schemas.microsoft.com/office/powerpoint/2010/main" val="10460209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9F5A5F1-FAAA-8BC8-8E0A-B61C1DCF3239}"/>
              </a:ext>
            </a:extLst>
          </p:cNvPr>
          <p:cNvPicPr>
            <a:picLocks noChangeAspect="1"/>
          </p:cNvPicPr>
          <p:nvPr/>
        </p:nvPicPr>
        <p:blipFill>
          <a:blip r:embed="rId2"/>
          <a:stretch>
            <a:fillRect/>
          </a:stretch>
        </p:blipFill>
        <p:spPr>
          <a:xfrm>
            <a:off x="0" y="-20199"/>
            <a:ext cx="12192000" cy="6878199"/>
          </a:xfrm>
          <a:prstGeom prst="rect">
            <a:avLst/>
          </a:prstGeom>
        </p:spPr>
      </p:pic>
      <p:pic>
        <p:nvPicPr>
          <p:cNvPr id="3" name="Picture 2">
            <a:extLst>
              <a:ext uri="{FF2B5EF4-FFF2-40B4-BE49-F238E27FC236}">
                <a16:creationId xmlns:a16="http://schemas.microsoft.com/office/drawing/2014/main" id="{B65D64EC-16B2-011B-6C7D-547B0EAC98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flipH="1" flipV="1">
            <a:off x="-800100" y="-2814351"/>
            <a:ext cx="13792200" cy="26253501"/>
          </a:xfrm>
          <a:prstGeom prst="rect">
            <a:avLst/>
          </a:prstGeom>
        </p:spPr>
      </p:pic>
    </p:spTree>
    <p:extLst>
      <p:ext uri="{BB962C8B-B14F-4D97-AF65-F5344CB8AC3E}">
        <p14:creationId xmlns:p14="http://schemas.microsoft.com/office/powerpoint/2010/main" val="7257769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9F5A5F1-FAAA-8BC8-8E0A-B61C1DCF3239}"/>
              </a:ext>
            </a:extLst>
          </p:cNvPr>
          <p:cNvPicPr>
            <a:picLocks noChangeAspect="1"/>
          </p:cNvPicPr>
          <p:nvPr/>
        </p:nvPicPr>
        <p:blipFill>
          <a:blip r:embed="rId2"/>
          <a:stretch>
            <a:fillRect/>
          </a:stretch>
        </p:blipFill>
        <p:spPr>
          <a:xfrm>
            <a:off x="0" y="-20199"/>
            <a:ext cx="12192000" cy="6878199"/>
          </a:xfrm>
          <a:prstGeom prst="rect">
            <a:avLst/>
          </a:prstGeom>
        </p:spPr>
      </p:pic>
      <p:pic>
        <p:nvPicPr>
          <p:cNvPr id="3" name="Picture 2">
            <a:extLst>
              <a:ext uri="{FF2B5EF4-FFF2-40B4-BE49-F238E27FC236}">
                <a16:creationId xmlns:a16="http://schemas.microsoft.com/office/drawing/2014/main" id="{B65D64EC-16B2-011B-6C7D-547B0EAC98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flipH="1" flipV="1">
            <a:off x="-800100" y="-10287813"/>
            <a:ext cx="13792200" cy="26253501"/>
          </a:xfrm>
          <a:prstGeom prst="rect">
            <a:avLst/>
          </a:prstGeom>
        </p:spPr>
      </p:pic>
    </p:spTree>
    <p:extLst>
      <p:ext uri="{BB962C8B-B14F-4D97-AF65-F5344CB8AC3E}">
        <p14:creationId xmlns:p14="http://schemas.microsoft.com/office/powerpoint/2010/main" val="4344871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9F5A5F1-FAAA-8BC8-8E0A-B61C1DCF3239}"/>
              </a:ext>
            </a:extLst>
          </p:cNvPr>
          <p:cNvPicPr>
            <a:picLocks noChangeAspect="1"/>
          </p:cNvPicPr>
          <p:nvPr/>
        </p:nvPicPr>
        <p:blipFill>
          <a:blip r:embed="rId2"/>
          <a:stretch>
            <a:fillRect/>
          </a:stretch>
        </p:blipFill>
        <p:spPr>
          <a:xfrm>
            <a:off x="0" y="-20199"/>
            <a:ext cx="12192000" cy="6878199"/>
          </a:xfrm>
          <a:prstGeom prst="rect">
            <a:avLst/>
          </a:prstGeom>
        </p:spPr>
      </p:pic>
      <p:pic>
        <p:nvPicPr>
          <p:cNvPr id="3" name="Picture 2">
            <a:extLst>
              <a:ext uri="{FF2B5EF4-FFF2-40B4-BE49-F238E27FC236}">
                <a16:creationId xmlns:a16="http://schemas.microsoft.com/office/drawing/2014/main" id="{B65D64EC-16B2-011B-6C7D-547B0EAC98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flipH="1" flipV="1">
            <a:off x="-1274884" y="-18306397"/>
            <a:ext cx="13792200" cy="26253501"/>
          </a:xfrm>
          <a:prstGeom prst="rect">
            <a:avLst/>
          </a:prstGeom>
        </p:spPr>
      </p:pic>
    </p:spTree>
    <p:extLst>
      <p:ext uri="{BB962C8B-B14F-4D97-AF65-F5344CB8AC3E}">
        <p14:creationId xmlns:p14="http://schemas.microsoft.com/office/powerpoint/2010/main" val="30397601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5F4F3"/>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8D9B6D3-CB6B-2597-9EBB-43E556F964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Rounded Corners 3">
            <a:extLst>
              <a:ext uri="{FF2B5EF4-FFF2-40B4-BE49-F238E27FC236}">
                <a16:creationId xmlns:a16="http://schemas.microsoft.com/office/drawing/2014/main" id="{252CE023-77B6-53A1-02E9-CA4A7EC1FD98}"/>
              </a:ext>
            </a:extLst>
          </p:cNvPr>
          <p:cNvSpPr/>
          <p:nvPr/>
        </p:nvSpPr>
        <p:spPr>
          <a:xfrm>
            <a:off x="406400" y="290286"/>
            <a:ext cx="6197600" cy="3138714"/>
          </a:xfrm>
          <a:prstGeom prst="roundRect">
            <a:avLst/>
          </a:prstGeom>
          <a:solidFill>
            <a:srgbClr val="F5F4F3"/>
          </a:solidFill>
          <a:ln>
            <a:solidFill>
              <a:srgbClr val="F5F4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Box 4">
            <a:extLst>
              <a:ext uri="{FF2B5EF4-FFF2-40B4-BE49-F238E27FC236}">
                <a16:creationId xmlns:a16="http://schemas.microsoft.com/office/drawing/2014/main" id="{A59FF674-7AB5-A36B-55FB-6CE5864C5FC4}"/>
              </a:ext>
            </a:extLst>
          </p:cNvPr>
          <p:cNvSpPr txBox="1"/>
          <p:nvPr/>
        </p:nvSpPr>
        <p:spPr>
          <a:xfrm>
            <a:off x="769257" y="439126"/>
            <a:ext cx="5471885" cy="2841034"/>
          </a:xfrm>
          <a:prstGeom prst="rect">
            <a:avLst/>
          </a:prstGeom>
          <a:noFill/>
        </p:spPr>
        <p:txBody>
          <a:bodyPr wrap="square" rtlCol="0">
            <a:spAutoFit/>
          </a:bodyPr>
          <a:lstStyle/>
          <a:p>
            <a:pPr>
              <a:lnSpc>
                <a:spcPct val="107000"/>
              </a:lnSpc>
              <a:spcAft>
                <a:spcPts val="800"/>
              </a:spcAft>
            </a:pPr>
            <a:r>
              <a:rPr lang="en-US" sz="2400" b="1" dirty="0">
                <a:effectLst/>
                <a:latin typeface="Calibri Light" panose="020F0302020204030204" pitchFamily="34" charset="0"/>
                <a:ea typeface="Calibri" panose="020F0502020204030204" pitchFamily="34" charset="0"/>
                <a:cs typeface="Arial" panose="020B0604020202020204" pitchFamily="34" charset="0"/>
              </a:rPr>
              <a:t>But remember not everything in chocolate is sweet. Throughout history there have been horrific abuse of human rights. Many of the cocoa plantations in West Africa, which supply western companies, used slaves and child labor with the estimation of more 2 million children affected.</a:t>
            </a:r>
            <a:endParaRPr lang="en-AU" sz="2400" b="1"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81087418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AA9EDA0-B2FD-ACB8-28EF-90237FE0E905}"/>
              </a:ext>
            </a:extLst>
          </p:cNvPr>
          <p:cNvSpPr/>
          <p:nvPr/>
        </p:nvSpPr>
        <p:spPr>
          <a:xfrm>
            <a:off x="13855" y="0"/>
            <a:ext cx="12192000" cy="6858000"/>
          </a:xfrm>
          <a:prstGeom prst="rect">
            <a:avLst/>
          </a:prstGeom>
          <a:solidFill>
            <a:srgbClr val="F5F4F3"/>
          </a:solidFill>
          <a:ln>
            <a:solidFill>
              <a:srgbClr val="F5F4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pic>
        <p:nvPicPr>
          <p:cNvPr id="3" name="Picture 2">
            <a:extLst>
              <a:ext uri="{FF2B5EF4-FFF2-40B4-BE49-F238E27FC236}">
                <a16:creationId xmlns:a16="http://schemas.microsoft.com/office/drawing/2014/main" id="{16CB8A3F-DAC6-1A0F-2E4F-EB934B6A08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53284" y="6756985"/>
            <a:ext cx="180194" cy="101015"/>
          </a:xfrm>
          <a:prstGeom prst="rect">
            <a:avLst/>
          </a:prstGeom>
        </p:spPr>
      </p:pic>
      <p:sp>
        <p:nvSpPr>
          <p:cNvPr id="5" name="TextBox 4">
            <a:extLst>
              <a:ext uri="{FF2B5EF4-FFF2-40B4-BE49-F238E27FC236}">
                <a16:creationId xmlns:a16="http://schemas.microsoft.com/office/drawing/2014/main" id="{62A9B656-6779-4230-CC66-DE94C24F9FB0}"/>
              </a:ext>
            </a:extLst>
          </p:cNvPr>
          <p:cNvSpPr txBox="1"/>
          <p:nvPr/>
        </p:nvSpPr>
        <p:spPr>
          <a:xfrm>
            <a:off x="180110" y="1395143"/>
            <a:ext cx="11333018" cy="4708981"/>
          </a:xfrm>
          <a:prstGeom prst="rect">
            <a:avLst/>
          </a:prstGeom>
          <a:noFill/>
        </p:spPr>
        <p:txBody>
          <a:bodyPr wrap="square" rtlCol="0">
            <a:spAutoFit/>
          </a:bodyPr>
          <a:lstStyle/>
          <a:p>
            <a:pPr algn="ctr"/>
            <a:r>
              <a:rPr lang="en-AU" sz="15000" dirty="0">
                <a:latin typeface="AR BERKLEY" panose="02000000000000000000" pitchFamily="2" charset="0"/>
              </a:rPr>
              <a:t>Types of chocolate</a:t>
            </a:r>
          </a:p>
        </p:txBody>
      </p:sp>
    </p:spTree>
    <p:extLst>
      <p:ext uri="{BB962C8B-B14F-4D97-AF65-F5344CB8AC3E}">
        <p14:creationId xmlns:p14="http://schemas.microsoft.com/office/powerpoint/2010/main" val="2116846901"/>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AA9EDA0-B2FD-ACB8-28EF-90237FE0E905}"/>
              </a:ext>
            </a:extLst>
          </p:cNvPr>
          <p:cNvSpPr/>
          <p:nvPr/>
        </p:nvSpPr>
        <p:spPr>
          <a:xfrm>
            <a:off x="0" y="0"/>
            <a:ext cx="12192000" cy="6858000"/>
          </a:xfrm>
          <a:prstGeom prst="rect">
            <a:avLst/>
          </a:prstGeom>
          <a:solidFill>
            <a:srgbClr val="F5F4F3"/>
          </a:solidFill>
          <a:ln>
            <a:solidFill>
              <a:srgbClr val="F5F4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pic>
        <p:nvPicPr>
          <p:cNvPr id="3" name="Picture 2">
            <a:extLst>
              <a:ext uri="{FF2B5EF4-FFF2-40B4-BE49-F238E27FC236}">
                <a16:creationId xmlns:a16="http://schemas.microsoft.com/office/drawing/2014/main" id="{16CB8A3F-DAC6-1A0F-2E4F-EB934B6A08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057" y="-96981"/>
            <a:ext cx="12406535" cy="6954982"/>
          </a:xfrm>
          <a:prstGeom prst="rect">
            <a:avLst/>
          </a:prstGeom>
        </p:spPr>
      </p:pic>
      <p:sp>
        <p:nvSpPr>
          <p:cNvPr id="5" name="TextBox 4">
            <a:extLst>
              <a:ext uri="{FF2B5EF4-FFF2-40B4-BE49-F238E27FC236}">
                <a16:creationId xmlns:a16="http://schemas.microsoft.com/office/drawing/2014/main" id="{62A9B656-6779-4230-CC66-DE94C24F9FB0}"/>
              </a:ext>
            </a:extLst>
          </p:cNvPr>
          <p:cNvSpPr txBox="1"/>
          <p:nvPr/>
        </p:nvSpPr>
        <p:spPr>
          <a:xfrm>
            <a:off x="180110" y="1395143"/>
            <a:ext cx="11333018" cy="4708981"/>
          </a:xfrm>
          <a:prstGeom prst="rect">
            <a:avLst/>
          </a:prstGeom>
          <a:noFill/>
        </p:spPr>
        <p:txBody>
          <a:bodyPr wrap="square" rtlCol="0">
            <a:spAutoFit/>
          </a:bodyPr>
          <a:lstStyle/>
          <a:p>
            <a:pPr algn="ctr"/>
            <a:r>
              <a:rPr lang="en-AU" sz="15000" dirty="0">
                <a:latin typeface="AR BERKLEY" panose="02000000000000000000" pitchFamily="2" charset="0"/>
              </a:rPr>
              <a:t>Types of chocolate</a:t>
            </a:r>
          </a:p>
        </p:txBody>
      </p:sp>
    </p:spTree>
    <p:extLst>
      <p:ext uri="{BB962C8B-B14F-4D97-AF65-F5344CB8AC3E}">
        <p14:creationId xmlns:p14="http://schemas.microsoft.com/office/powerpoint/2010/main" val="20545699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500">
        <p159:morph option="byObject"/>
      </p:transition>
    </mc:Choice>
    <mc:Fallback xmlns="">
      <p:transition spd="slow" advClick="0" advTm="5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5">
                                            <p:txEl>
                                              <p:pRg st="0" end="0"/>
                                            </p:txEl>
                                          </p:spTgt>
                                        </p:tgtEl>
                                      </p:cBhvr>
                                    </p:animEffect>
                                    <p:set>
                                      <p:cBhvr>
                                        <p:cTn id="7" dur="1" fill="hold">
                                          <p:stCondLst>
                                            <p:cond delay="499"/>
                                          </p:stCondLst>
                                        </p:cTn>
                                        <p:tgtEl>
                                          <p:spTgt spid="5">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EDE4E2E-6C56-9521-7197-53C1020860BE}"/>
              </a:ext>
            </a:extLst>
          </p:cNvPr>
          <p:cNvSpPr/>
          <p:nvPr/>
        </p:nvSpPr>
        <p:spPr>
          <a:xfrm>
            <a:off x="0" y="0"/>
            <a:ext cx="12192000" cy="6858000"/>
          </a:xfrm>
          <a:prstGeom prst="rect">
            <a:avLst/>
          </a:prstGeom>
          <a:solidFill>
            <a:srgbClr val="8832A6"/>
          </a:solidFill>
          <a:ln>
            <a:solidFill>
              <a:srgbClr val="8832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3" name="choco">
            <a:hlinkClick r:id="" action="ppaction://media"/>
            <a:extLst>
              <a:ext uri="{FF2B5EF4-FFF2-40B4-BE49-F238E27FC236}">
                <a16:creationId xmlns:a16="http://schemas.microsoft.com/office/drawing/2014/main" id="{6E9F8F05-ECDA-97AB-A58A-F2181977AC9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1174" t="40118" r="10330" b="40057"/>
          <a:stretch/>
        </p:blipFill>
        <p:spPr>
          <a:xfrm>
            <a:off x="3146373" y="1816101"/>
            <a:ext cx="5899253" cy="2997200"/>
          </a:xfrm>
          <a:prstGeom prst="rect">
            <a:avLst/>
          </a:prstGeom>
        </p:spPr>
      </p:pic>
    </p:spTree>
    <p:extLst>
      <p:ext uri="{BB962C8B-B14F-4D97-AF65-F5344CB8AC3E}">
        <p14:creationId xmlns:p14="http://schemas.microsoft.com/office/powerpoint/2010/main" val="1947702130"/>
      </p:ext>
    </p:extLst>
  </p:cSld>
  <p:clrMapOvr>
    <a:masterClrMapping/>
  </p:clrMapOvr>
  <mc:AlternateContent xmlns:mc="http://schemas.openxmlformats.org/markup-compatibility/2006" xmlns:p14="http://schemas.microsoft.com/office/powerpoint/2010/main">
    <mc:Choice Requires="p14">
      <p:transition p14:dur="10" advClick="0" advTm="9070"/>
    </mc:Choice>
    <mc:Fallback xmlns="">
      <p:transition advClick="0" advTm="907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4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2EB51E3-3A47-7510-CD40-6E0BE0002603}"/>
              </a:ext>
            </a:extLst>
          </p:cNvPr>
          <p:cNvSpPr/>
          <p:nvPr/>
        </p:nvSpPr>
        <p:spPr>
          <a:xfrm>
            <a:off x="-4331" y="0"/>
            <a:ext cx="2985247"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9600" dirty="0">
              <a:latin typeface="Franklin Gothic Heavy" panose="020B0903020102020204" pitchFamily="34" charset="0"/>
            </a:endParaRPr>
          </a:p>
        </p:txBody>
      </p:sp>
      <p:pic>
        <p:nvPicPr>
          <p:cNvPr id="5" name="Picture 4">
            <a:extLst>
              <a:ext uri="{FF2B5EF4-FFF2-40B4-BE49-F238E27FC236}">
                <a16:creationId xmlns:a16="http://schemas.microsoft.com/office/drawing/2014/main" id="{1856A64C-6C01-5DCB-3218-3CDC379BC582}"/>
              </a:ext>
            </a:extLst>
          </p:cNvPr>
          <p:cNvPicPr>
            <a:picLocks noChangeAspect="1"/>
          </p:cNvPicPr>
          <p:nvPr/>
        </p:nvPicPr>
        <p:blipFill>
          <a:blip r:embed="rId2">
            <a:duotone>
              <a:prstClr val="black"/>
              <a:schemeClr val="accent6">
                <a:tint val="45000"/>
                <a:satMod val="400000"/>
              </a:schemeClr>
            </a:duotone>
            <a:extLst>
              <a:ext uri="{BEBA8EAE-BF5A-486C-A8C5-ECC9F3942E4B}">
                <a14:imgProps xmlns:a14="http://schemas.microsoft.com/office/drawing/2010/main">
                  <a14:imgLayer r:embed="rId3">
                    <a14:imgEffect>
                      <a14:colorTemperature colorTemp="5300"/>
                    </a14:imgEffect>
                  </a14:imgLayer>
                </a14:imgProps>
              </a:ext>
            </a:extLst>
          </a:blip>
          <a:stretch>
            <a:fillRect/>
          </a:stretch>
        </p:blipFill>
        <p:spPr>
          <a:xfrm>
            <a:off x="2985247" y="0"/>
            <a:ext cx="2993910" cy="6858000"/>
          </a:xfrm>
          <a:prstGeom prst="rect">
            <a:avLst/>
          </a:prstGeom>
        </p:spPr>
      </p:pic>
      <p:pic>
        <p:nvPicPr>
          <p:cNvPr id="6" name="Picture 5">
            <a:extLst>
              <a:ext uri="{FF2B5EF4-FFF2-40B4-BE49-F238E27FC236}">
                <a16:creationId xmlns:a16="http://schemas.microsoft.com/office/drawing/2014/main" id="{FA8D7385-D1DE-7FD4-D677-7EA686ED6D5E}"/>
              </a:ext>
            </a:extLst>
          </p:cNvPr>
          <p:cNvPicPr>
            <a:picLocks noChangeAspect="1"/>
          </p:cNvPicPr>
          <p:nvPr/>
        </p:nvPicPr>
        <p:blipFill>
          <a:blip r:embed="rId4">
            <a:duotone>
              <a:prstClr val="black"/>
              <a:srgbClr val="E5DC23">
                <a:tint val="45000"/>
                <a:satMod val="400000"/>
              </a:srgbClr>
            </a:duotone>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5979157" y="0"/>
            <a:ext cx="3106421" cy="6858000"/>
          </a:xfrm>
          <a:prstGeom prst="rect">
            <a:avLst/>
          </a:prstGeom>
        </p:spPr>
      </p:pic>
      <p:pic>
        <p:nvPicPr>
          <p:cNvPr id="7" name="Picture 6">
            <a:extLst>
              <a:ext uri="{FF2B5EF4-FFF2-40B4-BE49-F238E27FC236}">
                <a16:creationId xmlns:a16="http://schemas.microsoft.com/office/drawing/2014/main" id="{AB43CCC7-5156-8B17-E0F2-B0E0C75A5DB1}"/>
              </a:ext>
            </a:extLst>
          </p:cNvPr>
          <p:cNvPicPr>
            <a:picLocks noChangeAspect="1"/>
          </p:cNvPicPr>
          <p:nvPr/>
        </p:nvPicPr>
        <p:blipFill>
          <a:blip r:embed="rId5">
            <a:duotone>
              <a:schemeClr val="accent1">
                <a:shade val="45000"/>
                <a:satMod val="135000"/>
              </a:schemeClr>
              <a:prstClr val="white"/>
            </a:duotone>
          </a:blip>
          <a:stretch>
            <a:fillRect/>
          </a:stretch>
        </p:blipFill>
        <p:spPr>
          <a:xfrm>
            <a:off x="9085578" y="0"/>
            <a:ext cx="3106422" cy="6858000"/>
          </a:xfrm>
          <a:prstGeom prst="rect">
            <a:avLst/>
          </a:prstGeom>
        </p:spPr>
      </p:pic>
      <p:pic>
        <p:nvPicPr>
          <p:cNvPr id="9" name="Picture 8">
            <a:extLst>
              <a:ext uri="{FF2B5EF4-FFF2-40B4-BE49-F238E27FC236}">
                <a16:creationId xmlns:a16="http://schemas.microsoft.com/office/drawing/2014/main" id="{B0D052D3-EC56-6036-4F27-C442D136CDA9}"/>
              </a:ext>
            </a:extLst>
          </p:cNvPr>
          <p:cNvPicPr>
            <a:picLocks noChangeAspect="1"/>
          </p:cNvPicPr>
          <p:nvPr/>
        </p:nvPicPr>
        <p:blipFill>
          <a:blip r:embed="rId6"/>
          <a:stretch>
            <a:fillRect/>
          </a:stretch>
        </p:blipFill>
        <p:spPr>
          <a:xfrm rot="2334677">
            <a:off x="961327" y="1469745"/>
            <a:ext cx="1042464" cy="2297281"/>
          </a:xfrm>
          <a:prstGeom prst="rect">
            <a:avLst/>
          </a:prstGeom>
        </p:spPr>
      </p:pic>
      <p:sp>
        <p:nvSpPr>
          <p:cNvPr id="10" name="TextBox 9">
            <a:extLst>
              <a:ext uri="{FF2B5EF4-FFF2-40B4-BE49-F238E27FC236}">
                <a16:creationId xmlns:a16="http://schemas.microsoft.com/office/drawing/2014/main" id="{0BCE61C4-0C99-CA0D-3BE3-A57F09839CA6}"/>
              </a:ext>
            </a:extLst>
          </p:cNvPr>
          <p:cNvSpPr txBox="1"/>
          <p:nvPr/>
        </p:nvSpPr>
        <p:spPr>
          <a:xfrm>
            <a:off x="39625" y="3885242"/>
            <a:ext cx="2541494" cy="1446550"/>
          </a:xfrm>
          <a:prstGeom prst="rect">
            <a:avLst/>
          </a:prstGeom>
          <a:noFill/>
        </p:spPr>
        <p:txBody>
          <a:bodyPr wrap="square" rtlCol="0">
            <a:spAutoFit/>
          </a:bodyPr>
          <a:lstStyle/>
          <a:p>
            <a:pPr algn="ctr"/>
            <a:r>
              <a:rPr lang="en-AU" sz="8800" dirty="0">
                <a:solidFill>
                  <a:schemeClr val="bg1"/>
                </a:solidFill>
                <a:latin typeface="Franklin Gothic Heavy" panose="020B0903020102020204" pitchFamily="34" charset="0"/>
              </a:rPr>
              <a:t>milk</a:t>
            </a:r>
          </a:p>
        </p:txBody>
      </p:sp>
      <p:sp>
        <p:nvSpPr>
          <p:cNvPr id="11" name="TextBox 10">
            <a:extLst>
              <a:ext uri="{FF2B5EF4-FFF2-40B4-BE49-F238E27FC236}">
                <a16:creationId xmlns:a16="http://schemas.microsoft.com/office/drawing/2014/main" id="{D78D85E5-49AB-7159-D95C-1BDBA24911D7}"/>
              </a:ext>
            </a:extLst>
          </p:cNvPr>
          <p:cNvSpPr txBox="1"/>
          <p:nvPr/>
        </p:nvSpPr>
        <p:spPr>
          <a:xfrm>
            <a:off x="3146047" y="3960297"/>
            <a:ext cx="2559800" cy="1323439"/>
          </a:xfrm>
          <a:prstGeom prst="rect">
            <a:avLst/>
          </a:prstGeom>
          <a:noFill/>
        </p:spPr>
        <p:txBody>
          <a:bodyPr wrap="square" rtlCol="0">
            <a:spAutoFit/>
          </a:bodyPr>
          <a:lstStyle/>
          <a:p>
            <a:r>
              <a:rPr lang="en-AU" sz="8000" dirty="0">
                <a:solidFill>
                  <a:schemeClr val="bg1"/>
                </a:solidFill>
                <a:latin typeface="Franklin Gothic Heavy" panose="020B0903020102020204" pitchFamily="34" charset="0"/>
              </a:rPr>
              <a:t>dark</a:t>
            </a:r>
          </a:p>
        </p:txBody>
      </p:sp>
      <p:sp>
        <p:nvSpPr>
          <p:cNvPr id="12" name="TextBox 11">
            <a:extLst>
              <a:ext uri="{FF2B5EF4-FFF2-40B4-BE49-F238E27FC236}">
                <a16:creationId xmlns:a16="http://schemas.microsoft.com/office/drawing/2014/main" id="{8BF17631-3BE6-1182-FDA9-E6C0F493EE4E}"/>
              </a:ext>
            </a:extLst>
          </p:cNvPr>
          <p:cNvSpPr txBox="1"/>
          <p:nvPr/>
        </p:nvSpPr>
        <p:spPr>
          <a:xfrm>
            <a:off x="6096000" y="4131463"/>
            <a:ext cx="2760222" cy="1200329"/>
          </a:xfrm>
          <a:prstGeom prst="rect">
            <a:avLst/>
          </a:prstGeom>
          <a:noFill/>
        </p:spPr>
        <p:txBody>
          <a:bodyPr wrap="square" rtlCol="0">
            <a:spAutoFit/>
          </a:bodyPr>
          <a:lstStyle/>
          <a:p>
            <a:r>
              <a:rPr lang="en-AU" sz="7200" dirty="0">
                <a:solidFill>
                  <a:schemeClr val="bg1"/>
                </a:solidFill>
                <a:latin typeface="Franklin Gothic Heavy" panose="020B0903020102020204" pitchFamily="34" charset="0"/>
              </a:rPr>
              <a:t>white</a:t>
            </a:r>
          </a:p>
        </p:txBody>
      </p:sp>
      <p:sp>
        <p:nvSpPr>
          <p:cNvPr id="13" name="TextBox 12">
            <a:extLst>
              <a:ext uri="{FF2B5EF4-FFF2-40B4-BE49-F238E27FC236}">
                <a16:creationId xmlns:a16="http://schemas.microsoft.com/office/drawing/2014/main" id="{5DF7ADCC-30DC-3181-39DA-90945D7CD333}"/>
              </a:ext>
            </a:extLst>
          </p:cNvPr>
          <p:cNvSpPr txBox="1"/>
          <p:nvPr/>
        </p:nvSpPr>
        <p:spPr>
          <a:xfrm>
            <a:off x="9202421" y="4192399"/>
            <a:ext cx="2820810" cy="1200329"/>
          </a:xfrm>
          <a:prstGeom prst="rect">
            <a:avLst/>
          </a:prstGeom>
          <a:noFill/>
        </p:spPr>
        <p:txBody>
          <a:bodyPr wrap="square" rtlCol="0">
            <a:spAutoFit/>
          </a:bodyPr>
          <a:lstStyle/>
          <a:p>
            <a:pPr algn="ctr"/>
            <a:r>
              <a:rPr lang="en-AU" sz="7200" dirty="0">
                <a:solidFill>
                  <a:schemeClr val="bg1"/>
                </a:solidFill>
                <a:latin typeface="Franklin Gothic Heavy" panose="020B0903020102020204" pitchFamily="34" charset="0"/>
              </a:rPr>
              <a:t>ruby</a:t>
            </a:r>
          </a:p>
        </p:txBody>
      </p:sp>
      <p:pic>
        <p:nvPicPr>
          <p:cNvPr id="14" name="Picture 13">
            <a:extLst>
              <a:ext uri="{FF2B5EF4-FFF2-40B4-BE49-F238E27FC236}">
                <a16:creationId xmlns:a16="http://schemas.microsoft.com/office/drawing/2014/main" id="{18B07834-A76C-D3D1-752A-5D9F627EA9C3}"/>
              </a:ext>
            </a:extLst>
          </p:cNvPr>
          <p:cNvPicPr>
            <a:picLocks noChangeAspect="1"/>
          </p:cNvPicPr>
          <p:nvPr/>
        </p:nvPicPr>
        <p:blipFill>
          <a:blip r:embed="rId7"/>
          <a:stretch>
            <a:fillRect/>
          </a:stretch>
        </p:blipFill>
        <p:spPr>
          <a:xfrm rot="2328200">
            <a:off x="4003980" y="1668753"/>
            <a:ext cx="1059428" cy="2338737"/>
          </a:xfrm>
          <a:prstGeom prst="rect">
            <a:avLst/>
          </a:prstGeom>
        </p:spPr>
      </p:pic>
      <p:pic>
        <p:nvPicPr>
          <p:cNvPr id="15" name="Picture 14">
            <a:extLst>
              <a:ext uri="{FF2B5EF4-FFF2-40B4-BE49-F238E27FC236}">
                <a16:creationId xmlns:a16="http://schemas.microsoft.com/office/drawing/2014/main" id="{AF977D69-0D2B-B54E-1F05-8B37AC6EDF00}"/>
              </a:ext>
            </a:extLst>
          </p:cNvPr>
          <p:cNvPicPr>
            <a:picLocks noChangeAspect="1"/>
          </p:cNvPicPr>
          <p:nvPr/>
        </p:nvPicPr>
        <p:blipFill>
          <a:blip r:embed="rId8"/>
          <a:stretch>
            <a:fillRect/>
          </a:stretch>
        </p:blipFill>
        <p:spPr>
          <a:xfrm rot="2386606">
            <a:off x="7057381" y="1678707"/>
            <a:ext cx="1199621" cy="2383032"/>
          </a:xfrm>
          <a:prstGeom prst="rect">
            <a:avLst/>
          </a:prstGeom>
        </p:spPr>
      </p:pic>
      <p:pic>
        <p:nvPicPr>
          <p:cNvPr id="16" name="Picture 15">
            <a:extLst>
              <a:ext uri="{FF2B5EF4-FFF2-40B4-BE49-F238E27FC236}">
                <a16:creationId xmlns:a16="http://schemas.microsoft.com/office/drawing/2014/main" id="{67F06695-33E4-0FB6-183D-15CBECDAEC8A}"/>
              </a:ext>
            </a:extLst>
          </p:cNvPr>
          <p:cNvPicPr>
            <a:picLocks noChangeAspect="1"/>
          </p:cNvPicPr>
          <p:nvPr/>
        </p:nvPicPr>
        <p:blipFill>
          <a:blip r:embed="rId9"/>
          <a:stretch>
            <a:fillRect/>
          </a:stretch>
        </p:blipFill>
        <p:spPr>
          <a:xfrm rot="2661337">
            <a:off x="10055953" y="1812444"/>
            <a:ext cx="1165672" cy="2300259"/>
          </a:xfrm>
          <a:prstGeom prst="rect">
            <a:avLst/>
          </a:prstGeom>
        </p:spPr>
      </p:pic>
    </p:spTree>
    <p:extLst>
      <p:ext uri="{BB962C8B-B14F-4D97-AF65-F5344CB8AC3E}">
        <p14:creationId xmlns:p14="http://schemas.microsoft.com/office/powerpoint/2010/main" val="3481614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2EB51E3-3A47-7510-CD40-6E0BE0002603}"/>
              </a:ext>
            </a:extLst>
          </p:cNvPr>
          <p:cNvSpPr/>
          <p:nvPr/>
        </p:nvSpPr>
        <p:spPr>
          <a:xfrm>
            <a:off x="-1" y="0"/>
            <a:ext cx="1747912"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9600" dirty="0">
              <a:latin typeface="Franklin Gothic Heavy" panose="020B0903020102020204" pitchFamily="34" charset="0"/>
            </a:endParaRPr>
          </a:p>
        </p:txBody>
      </p:sp>
      <p:pic>
        <p:nvPicPr>
          <p:cNvPr id="5" name="Picture 4">
            <a:extLst>
              <a:ext uri="{FF2B5EF4-FFF2-40B4-BE49-F238E27FC236}">
                <a16:creationId xmlns:a16="http://schemas.microsoft.com/office/drawing/2014/main" id="{1856A64C-6C01-5DCB-3218-3CDC379BC582}"/>
              </a:ext>
            </a:extLst>
          </p:cNvPr>
          <p:cNvPicPr>
            <a:picLocks noChangeAspect="1"/>
          </p:cNvPicPr>
          <p:nvPr/>
        </p:nvPicPr>
        <p:blipFill>
          <a:blip r:embed="rId2">
            <a:duotone>
              <a:prstClr val="black"/>
              <a:schemeClr val="accent6">
                <a:tint val="45000"/>
                <a:satMod val="400000"/>
              </a:schemeClr>
            </a:duotone>
          </a:blip>
          <a:stretch>
            <a:fillRect/>
          </a:stretch>
        </p:blipFill>
        <p:spPr>
          <a:xfrm>
            <a:off x="1761778" y="0"/>
            <a:ext cx="1685754" cy="6858000"/>
          </a:xfrm>
          <a:prstGeom prst="rect">
            <a:avLst/>
          </a:prstGeom>
        </p:spPr>
      </p:pic>
      <p:pic>
        <p:nvPicPr>
          <p:cNvPr id="6" name="Picture 5">
            <a:extLst>
              <a:ext uri="{FF2B5EF4-FFF2-40B4-BE49-F238E27FC236}">
                <a16:creationId xmlns:a16="http://schemas.microsoft.com/office/drawing/2014/main" id="{FA8D7385-D1DE-7FD4-D677-7EA686ED6D5E}"/>
              </a:ext>
            </a:extLst>
          </p:cNvPr>
          <p:cNvPicPr>
            <a:picLocks noChangeAspect="1"/>
          </p:cNvPicPr>
          <p:nvPr/>
        </p:nvPicPr>
        <p:blipFill>
          <a:blip r:embed="rId3">
            <a:duotone>
              <a:prstClr val="black"/>
              <a:srgbClr val="E5DC23">
                <a:tint val="45000"/>
                <a:satMod val="400000"/>
              </a:srgbClr>
            </a:duotone>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3447532" y="0"/>
            <a:ext cx="2371608" cy="6858000"/>
          </a:xfrm>
          <a:prstGeom prst="rect">
            <a:avLst/>
          </a:prstGeom>
        </p:spPr>
      </p:pic>
      <p:pic>
        <p:nvPicPr>
          <p:cNvPr id="7" name="Picture 6">
            <a:extLst>
              <a:ext uri="{FF2B5EF4-FFF2-40B4-BE49-F238E27FC236}">
                <a16:creationId xmlns:a16="http://schemas.microsoft.com/office/drawing/2014/main" id="{AB43CCC7-5156-8B17-E0F2-B0E0C75A5DB1}"/>
              </a:ext>
            </a:extLst>
          </p:cNvPr>
          <p:cNvPicPr>
            <a:picLocks noChangeAspect="1"/>
          </p:cNvPicPr>
          <p:nvPr/>
        </p:nvPicPr>
        <p:blipFill>
          <a:blip r:embed="rId2">
            <a:duotone>
              <a:schemeClr val="accent1">
                <a:shade val="45000"/>
                <a:satMod val="135000"/>
              </a:schemeClr>
              <a:prstClr val="white"/>
            </a:duotone>
          </a:blip>
          <a:stretch>
            <a:fillRect/>
          </a:stretch>
        </p:blipFill>
        <p:spPr>
          <a:xfrm>
            <a:off x="5090299" y="0"/>
            <a:ext cx="7101701" cy="6858000"/>
          </a:xfrm>
          <a:prstGeom prst="rect">
            <a:avLst/>
          </a:prstGeom>
        </p:spPr>
      </p:pic>
      <p:pic>
        <p:nvPicPr>
          <p:cNvPr id="9" name="Picture 8">
            <a:extLst>
              <a:ext uri="{FF2B5EF4-FFF2-40B4-BE49-F238E27FC236}">
                <a16:creationId xmlns:a16="http://schemas.microsoft.com/office/drawing/2014/main" id="{B0D052D3-EC56-6036-4F27-C442D136CDA9}"/>
              </a:ext>
            </a:extLst>
          </p:cNvPr>
          <p:cNvPicPr>
            <a:picLocks noChangeAspect="1"/>
          </p:cNvPicPr>
          <p:nvPr/>
        </p:nvPicPr>
        <p:blipFill>
          <a:blip r:embed="rId5"/>
          <a:stretch>
            <a:fillRect/>
          </a:stretch>
        </p:blipFill>
        <p:spPr>
          <a:xfrm rot="2334677">
            <a:off x="634427" y="2611770"/>
            <a:ext cx="503539" cy="1208993"/>
          </a:xfrm>
          <a:prstGeom prst="rect">
            <a:avLst/>
          </a:prstGeom>
        </p:spPr>
      </p:pic>
      <p:sp>
        <p:nvSpPr>
          <p:cNvPr id="10" name="TextBox 9">
            <a:extLst>
              <a:ext uri="{FF2B5EF4-FFF2-40B4-BE49-F238E27FC236}">
                <a16:creationId xmlns:a16="http://schemas.microsoft.com/office/drawing/2014/main" id="{0BCE61C4-0C99-CA0D-3BE3-A57F09839CA6}"/>
              </a:ext>
            </a:extLst>
          </p:cNvPr>
          <p:cNvSpPr txBox="1"/>
          <p:nvPr/>
        </p:nvSpPr>
        <p:spPr>
          <a:xfrm>
            <a:off x="-85367" y="3912116"/>
            <a:ext cx="1747912" cy="584775"/>
          </a:xfrm>
          <a:prstGeom prst="rect">
            <a:avLst/>
          </a:prstGeom>
          <a:noFill/>
        </p:spPr>
        <p:txBody>
          <a:bodyPr wrap="square" rtlCol="0">
            <a:spAutoFit/>
          </a:bodyPr>
          <a:lstStyle/>
          <a:p>
            <a:pPr algn="ctr"/>
            <a:r>
              <a:rPr lang="en-AU" sz="3200" dirty="0">
                <a:solidFill>
                  <a:schemeClr val="bg1"/>
                </a:solidFill>
                <a:latin typeface="Franklin Gothic Heavy" panose="020B0903020102020204" pitchFamily="34" charset="0"/>
              </a:rPr>
              <a:t>milk</a:t>
            </a:r>
          </a:p>
        </p:txBody>
      </p:sp>
      <p:sp>
        <p:nvSpPr>
          <p:cNvPr id="11" name="TextBox 10">
            <a:extLst>
              <a:ext uri="{FF2B5EF4-FFF2-40B4-BE49-F238E27FC236}">
                <a16:creationId xmlns:a16="http://schemas.microsoft.com/office/drawing/2014/main" id="{D78D85E5-49AB-7159-D95C-1BDBA24911D7}"/>
              </a:ext>
            </a:extLst>
          </p:cNvPr>
          <p:cNvSpPr txBox="1"/>
          <p:nvPr/>
        </p:nvSpPr>
        <p:spPr>
          <a:xfrm>
            <a:off x="1877544" y="3912116"/>
            <a:ext cx="1744852" cy="584775"/>
          </a:xfrm>
          <a:prstGeom prst="rect">
            <a:avLst/>
          </a:prstGeom>
          <a:noFill/>
        </p:spPr>
        <p:txBody>
          <a:bodyPr wrap="square" rtlCol="0">
            <a:spAutoFit/>
          </a:bodyPr>
          <a:lstStyle/>
          <a:p>
            <a:r>
              <a:rPr lang="en-AU" sz="3200" dirty="0">
                <a:solidFill>
                  <a:schemeClr val="bg1"/>
                </a:solidFill>
                <a:latin typeface="Franklin Gothic Heavy" panose="020B0903020102020204" pitchFamily="34" charset="0"/>
              </a:rPr>
              <a:t>dark</a:t>
            </a:r>
          </a:p>
        </p:txBody>
      </p:sp>
      <p:sp>
        <p:nvSpPr>
          <p:cNvPr id="12" name="TextBox 11">
            <a:extLst>
              <a:ext uri="{FF2B5EF4-FFF2-40B4-BE49-F238E27FC236}">
                <a16:creationId xmlns:a16="http://schemas.microsoft.com/office/drawing/2014/main" id="{8BF17631-3BE6-1182-FDA9-E6C0F493EE4E}"/>
              </a:ext>
            </a:extLst>
          </p:cNvPr>
          <p:cNvSpPr txBox="1"/>
          <p:nvPr/>
        </p:nvSpPr>
        <p:spPr>
          <a:xfrm>
            <a:off x="3699956" y="3884700"/>
            <a:ext cx="1569634" cy="584775"/>
          </a:xfrm>
          <a:prstGeom prst="rect">
            <a:avLst/>
          </a:prstGeom>
          <a:noFill/>
        </p:spPr>
        <p:txBody>
          <a:bodyPr wrap="square" rtlCol="0">
            <a:spAutoFit/>
          </a:bodyPr>
          <a:lstStyle/>
          <a:p>
            <a:r>
              <a:rPr lang="en-AU" sz="3200" dirty="0">
                <a:solidFill>
                  <a:schemeClr val="bg1"/>
                </a:solidFill>
                <a:latin typeface="Franklin Gothic Heavy" panose="020B0903020102020204" pitchFamily="34" charset="0"/>
              </a:rPr>
              <a:t>white</a:t>
            </a:r>
          </a:p>
        </p:txBody>
      </p:sp>
      <p:sp>
        <p:nvSpPr>
          <p:cNvPr id="13" name="TextBox 12">
            <a:extLst>
              <a:ext uri="{FF2B5EF4-FFF2-40B4-BE49-F238E27FC236}">
                <a16:creationId xmlns:a16="http://schemas.microsoft.com/office/drawing/2014/main" id="{5DF7ADCC-30DC-3181-39DA-90945D7CD333}"/>
              </a:ext>
            </a:extLst>
          </p:cNvPr>
          <p:cNvSpPr txBox="1"/>
          <p:nvPr/>
        </p:nvSpPr>
        <p:spPr>
          <a:xfrm>
            <a:off x="5548286" y="114003"/>
            <a:ext cx="2820810" cy="1200329"/>
          </a:xfrm>
          <a:prstGeom prst="rect">
            <a:avLst/>
          </a:prstGeom>
          <a:noFill/>
        </p:spPr>
        <p:txBody>
          <a:bodyPr wrap="square" rtlCol="0">
            <a:spAutoFit/>
          </a:bodyPr>
          <a:lstStyle/>
          <a:p>
            <a:pPr algn="ctr"/>
            <a:r>
              <a:rPr lang="en-AU" sz="7200" dirty="0">
                <a:solidFill>
                  <a:schemeClr val="bg1"/>
                </a:solidFill>
                <a:latin typeface="Franklin Gothic Heavy" panose="020B0903020102020204" pitchFamily="34" charset="0"/>
              </a:rPr>
              <a:t>ruby</a:t>
            </a:r>
          </a:p>
        </p:txBody>
      </p:sp>
      <p:pic>
        <p:nvPicPr>
          <p:cNvPr id="14" name="Picture 13">
            <a:extLst>
              <a:ext uri="{FF2B5EF4-FFF2-40B4-BE49-F238E27FC236}">
                <a16:creationId xmlns:a16="http://schemas.microsoft.com/office/drawing/2014/main" id="{18B07834-A76C-D3D1-752A-5D9F627EA9C3}"/>
              </a:ext>
            </a:extLst>
          </p:cNvPr>
          <p:cNvPicPr>
            <a:picLocks noChangeAspect="1"/>
          </p:cNvPicPr>
          <p:nvPr/>
        </p:nvPicPr>
        <p:blipFill>
          <a:blip r:embed="rId6"/>
          <a:stretch>
            <a:fillRect/>
          </a:stretch>
        </p:blipFill>
        <p:spPr>
          <a:xfrm rot="2328200">
            <a:off x="2309366" y="2647682"/>
            <a:ext cx="542009" cy="1199565"/>
          </a:xfrm>
          <a:prstGeom prst="rect">
            <a:avLst/>
          </a:prstGeom>
        </p:spPr>
      </p:pic>
      <p:pic>
        <p:nvPicPr>
          <p:cNvPr id="15" name="Picture 14">
            <a:extLst>
              <a:ext uri="{FF2B5EF4-FFF2-40B4-BE49-F238E27FC236}">
                <a16:creationId xmlns:a16="http://schemas.microsoft.com/office/drawing/2014/main" id="{AF977D69-0D2B-B54E-1F05-8B37AC6EDF00}"/>
              </a:ext>
            </a:extLst>
          </p:cNvPr>
          <p:cNvPicPr>
            <a:picLocks noChangeAspect="1"/>
          </p:cNvPicPr>
          <p:nvPr/>
        </p:nvPicPr>
        <p:blipFill>
          <a:blip r:embed="rId7"/>
          <a:stretch>
            <a:fillRect/>
          </a:stretch>
        </p:blipFill>
        <p:spPr>
          <a:xfrm rot="2386606">
            <a:off x="4056421" y="2734715"/>
            <a:ext cx="536038" cy="1067554"/>
          </a:xfrm>
          <a:prstGeom prst="rect">
            <a:avLst/>
          </a:prstGeom>
        </p:spPr>
      </p:pic>
      <p:pic>
        <p:nvPicPr>
          <p:cNvPr id="16" name="Picture 15">
            <a:extLst>
              <a:ext uri="{FF2B5EF4-FFF2-40B4-BE49-F238E27FC236}">
                <a16:creationId xmlns:a16="http://schemas.microsoft.com/office/drawing/2014/main" id="{67F06695-33E4-0FB6-183D-15CBECDAEC8A}"/>
              </a:ext>
            </a:extLst>
          </p:cNvPr>
          <p:cNvPicPr>
            <a:picLocks noChangeAspect="1"/>
          </p:cNvPicPr>
          <p:nvPr/>
        </p:nvPicPr>
        <p:blipFill>
          <a:blip r:embed="rId8"/>
          <a:stretch>
            <a:fillRect/>
          </a:stretch>
        </p:blipFill>
        <p:spPr>
          <a:xfrm rot="2661337">
            <a:off x="7790510" y="116314"/>
            <a:ext cx="1701274" cy="3357180"/>
          </a:xfrm>
          <a:prstGeom prst="rect">
            <a:avLst/>
          </a:prstGeom>
        </p:spPr>
      </p:pic>
      <p:sp>
        <p:nvSpPr>
          <p:cNvPr id="2" name="TextBox 1">
            <a:extLst>
              <a:ext uri="{FF2B5EF4-FFF2-40B4-BE49-F238E27FC236}">
                <a16:creationId xmlns:a16="http://schemas.microsoft.com/office/drawing/2014/main" id="{7F2B0D12-9C8A-AC55-1014-E76216CE2660}"/>
              </a:ext>
            </a:extLst>
          </p:cNvPr>
          <p:cNvSpPr txBox="1"/>
          <p:nvPr/>
        </p:nvSpPr>
        <p:spPr>
          <a:xfrm>
            <a:off x="5357621" y="4681559"/>
            <a:ext cx="6567055" cy="1569660"/>
          </a:xfrm>
          <a:prstGeom prst="rect">
            <a:avLst/>
          </a:prstGeom>
          <a:noFill/>
        </p:spPr>
        <p:txBody>
          <a:bodyPr wrap="square" rtlCol="0">
            <a:spAutoFit/>
          </a:bodyPr>
          <a:lstStyle/>
          <a:p>
            <a:r>
              <a:rPr lang="en-US" sz="2400" b="1" dirty="0">
                <a:solidFill>
                  <a:schemeClr val="bg1"/>
                </a:solidFill>
                <a:effectLst/>
                <a:latin typeface="Calibri Light" panose="020F0302020204030204" pitchFamily="34" charset="0"/>
                <a:ea typeface="Calibri" panose="020F0502020204030204" pitchFamily="34" charset="0"/>
              </a:rPr>
              <a:t>Ruby chocolate is a relatively new type of chocolate that was introduced in 2017. It has a pinkish-red color and a fruity flavor, and it's made with a specific type of cocoa bean.</a:t>
            </a:r>
            <a:endParaRPr lang="en-AU" sz="2400" b="1" dirty="0">
              <a:solidFill>
                <a:schemeClr val="bg1"/>
              </a:solidFill>
            </a:endParaRPr>
          </a:p>
        </p:txBody>
      </p:sp>
    </p:spTree>
    <p:extLst>
      <p:ext uri="{BB962C8B-B14F-4D97-AF65-F5344CB8AC3E}">
        <p14:creationId xmlns:p14="http://schemas.microsoft.com/office/powerpoint/2010/main" val="22045691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2EB51E3-3A47-7510-CD40-6E0BE0002603}"/>
              </a:ext>
            </a:extLst>
          </p:cNvPr>
          <p:cNvSpPr/>
          <p:nvPr/>
        </p:nvSpPr>
        <p:spPr>
          <a:xfrm>
            <a:off x="-76131" y="0"/>
            <a:ext cx="1756174"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9600" dirty="0">
              <a:latin typeface="Franklin Gothic Heavy" panose="020B0903020102020204" pitchFamily="34" charset="0"/>
            </a:endParaRPr>
          </a:p>
        </p:txBody>
      </p:sp>
      <p:pic>
        <p:nvPicPr>
          <p:cNvPr id="5" name="Picture 4">
            <a:extLst>
              <a:ext uri="{FF2B5EF4-FFF2-40B4-BE49-F238E27FC236}">
                <a16:creationId xmlns:a16="http://schemas.microsoft.com/office/drawing/2014/main" id="{1856A64C-6C01-5DCB-3218-3CDC379BC582}"/>
              </a:ext>
            </a:extLst>
          </p:cNvPr>
          <p:cNvPicPr>
            <a:picLocks noChangeAspect="1"/>
          </p:cNvPicPr>
          <p:nvPr/>
        </p:nvPicPr>
        <p:blipFill>
          <a:blip r:embed="rId2">
            <a:duotone>
              <a:prstClr val="black"/>
              <a:schemeClr val="accent6">
                <a:tint val="45000"/>
                <a:satMod val="400000"/>
              </a:schemeClr>
            </a:duotone>
          </a:blip>
          <a:stretch>
            <a:fillRect/>
          </a:stretch>
        </p:blipFill>
        <p:spPr>
          <a:xfrm>
            <a:off x="1680042" y="-1"/>
            <a:ext cx="1761270" cy="6858000"/>
          </a:xfrm>
          <a:prstGeom prst="rect">
            <a:avLst/>
          </a:prstGeom>
        </p:spPr>
      </p:pic>
      <p:pic>
        <p:nvPicPr>
          <p:cNvPr id="6" name="Picture 5">
            <a:extLst>
              <a:ext uri="{FF2B5EF4-FFF2-40B4-BE49-F238E27FC236}">
                <a16:creationId xmlns:a16="http://schemas.microsoft.com/office/drawing/2014/main" id="{FA8D7385-D1DE-7FD4-D677-7EA686ED6D5E}"/>
              </a:ext>
            </a:extLst>
          </p:cNvPr>
          <p:cNvPicPr>
            <a:picLocks noChangeAspect="1"/>
          </p:cNvPicPr>
          <p:nvPr/>
        </p:nvPicPr>
        <p:blipFill>
          <a:blip r:embed="rId3">
            <a:duotone>
              <a:prstClr val="black"/>
              <a:srgbClr val="E5DC23">
                <a:tint val="45000"/>
                <a:satMod val="400000"/>
              </a:srgbClr>
            </a:duotone>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3441309" y="0"/>
            <a:ext cx="7122973" cy="6858000"/>
          </a:xfrm>
          <a:prstGeom prst="rect">
            <a:avLst/>
          </a:prstGeom>
        </p:spPr>
      </p:pic>
      <p:pic>
        <p:nvPicPr>
          <p:cNvPr id="7" name="Picture 6">
            <a:extLst>
              <a:ext uri="{FF2B5EF4-FFF2-40B4-BE49-F238E27FC236}">
                <a16:creationId xmlns:a16="http://schemas.microsoft.com/office/drawing/2014/main" id="{AB43CCC7-5156-8B17-E0F2-B0E0C75A5DB1}"/>
              </a:ext>
            </a:extLst>
          </p:cNvPr>
          <p:cNvPicPr>
            <a:picLocks noChangeAspect="1"/>
          </p:cNvPicPr>
          <p:nvPr/>
        </p:nvPicPr>
        <p:blipFill>
          <a:blip r:embed="rId2">
            <a:duotone>
              <a:schemeClr val="accent1">
                <a:shade val="45000"/>
                <a:satMod val="135000"/>
              </a:schemeClr>
              <a:prstClr val="white"/>
            </a:duotone>
          </a:blip>
          <a:stretch>
            <a:fillRect/>
          </a:stretch>
        </p:blipFill>
        <p:spPr>
          <a:xfrm>
            <a:off x="10564285" y="0"/>
            <a:ext cx="1627714" cy="6858000"/>
          </a:xfrm>
          <a:prstGeom prst="rect">
            <a:avLst/>
          </a:prstGeom>
        </p:spPr>
      </p:pic>
      <p:pic>
        <p:nvPicPr>
          <p:cNvPr id="9" name="Picture 8">
            <a:extLst>
              <a:ext uri="{FF2B5EF4-FFF2-40B4-BE49-F238E27FC236}">
                <a16:creationId xmlns:a16="http://schemas.microsoft.com/office/drawing/2014/main" id="{B0D052D3-EC56-6036-4F27-C442D136CDA9}"/>
              </a:ext>
            </a:extLst>
          </p:cNvPr>
          <p:cNvPicPr>
            <a:picLocks noChangeAspect="1"/>
          </p:cNvPicPr>
          <p:nvPr/>
        </p:nvPicPr>
        <p:blipFill>
          <a:blip r:embed="rId5"/>
          <a:stretch>
            <a:fillRect/>
          </a:stretch>
        </p:blipFill>
        <p:spPr>
          <a:xfrm rot="2334677">
            <a:off x="488551" y="2147471"/>
            <a:ext cx="626809" cy="1381300"/>
          </a:xfrm>
          <a:prstGeom prst="rect">
            <a:avLst/>
          </a:prstGeom>
        </p:spPr>
      </p:pic>
      <p:sp>
        <p:nvSpPr>
          <p:cNvPr id="10" name="TextBox 9">
            <a:extLst>
              <a:ext uri="{FF2B5EF4-FFF2-40B4-BE49-F238E27FC236}">
                <a16:creationId xmlns:a16="http://schemas.microsoft.com/office/drawing/2014/main" id="{0BCE61C4-0C99-CA0D-3BE3-A57F09839CA6}"/>
              </a:ext>
            </a:extLst>
          </p:cNvPr>
          <p:cNvSpPr txBox="1"/>
          <p:nvPr/>
        </p:nvSpPr>
        <p:spPr>
          <a:xfrm>
            <a:off x="-593683" y="3730078"/>
            <a:ext cx="2541494" cy="830997"/>
          </a:xfrm>
          <a:prstGeom prst="rect">
            <a:avLst/>
          </a:prstGeom>
          <a:noFill/>
        </p:spPr>
        <p:txBody>
          <a:bodyPr wrap="square" rtlCol="0">
            <a:spAutoFit/>
          </a:bodyPr>
          <a:lstStyle/>
          <a:p>
            <a:pPr algn="ctr"/>
            <a:r>
              <a:rPr lang="en-AU" sz="4800" dirty="0">
                <a:solidFill>
                  <a:schemeClr val="bg1"/>
                </a:solidFill>
                <a:latin typeface="Franklin Gothic Heavy" panose="020B0903020102020204" pitchFamily="34" charset="0"/>
              </a:rPr>
              <a:t>milk</a:t>
            </a:r>
          </a:p>
        </p:txBody>
      </p:sp>
      <p:sp>
        <p:nvSpPr>
          <p:cNvPr id="11" name="TextBox 10">
            <a:extLst>
              <a:ext uri="{FF2B5EF4-FFF2-40B4-BE49-F238E27FC236}">
                <a16:creationId xmlns:a16="http://schemas.microsoft.com/office/drawing/2014/main" id="{D78D85E5-49AB-7159-D95C-1BDBA24911D7}"/>
              </a:ext>
            </a:extLst>
          </p:cNvPr>
          <p:cNvSpPr txBox="1"/>
          <p:nvPr/>
        </p:nvSpPr>
        <p:spPr>
          <a:xfrm>
            <a:off x="1735542" y="3730078"/>
            <a:ext cx="2559800" cy="830997"/>
          </a:xfrm>
          <a:prstGeom prst="rect">
            <a:avLst/>
          </a:prstGeom>
          <a:noFill/>
        </p:spPr>
        <p:txBody>
          <a:bodyPr wrap="square" rtlCol="0">
            <a:spAutoFit/>
          </a:bodyPr>
          <a:lstStyle/>
          <a:p>
            <a:r>
              <a:rPr lang="en-AU" sz="4800" dirty="0">
                <a:solidFill>
                  <a:schemeClr val="bg1"/>
                </a:solidFill>
                <a:latin typeface="Franklin Gothic Heavy" panose="020B0903020102020204" pitchFamily="34" charset="0"/>
              </a:rPr>
              <a:t>dark</a:t>
            </a:r>
          </a:p>
        </p:txBody>
      </p:sp>
      <p:sp>
        <p:nvSpPr>
          <p:cNvPr id="12" name="TextBox 11">
            <a:extLst>
              <a:ext uri="{FF2B5EF4-FFF2-40B4-BE49-F238E27FC236}">
                <a16:creationId xmlns:a16="http://schemas.microsoft.com/office/drawing/2014/main" id="{8BF17631-3BE6-1182-FDA9-E6C0F493EE4E}"/>
              </a:ext>
            </a:extLst>
          </p:cNvPr>
          <p:cNvSpPr txBox="1"/>
          <p:nvPr/>
        </p:nvSpPr>
        <p:spPr>
          <a:xfrm>
            <a:off x="4027571" y="232824"/>
            <a:ext cx="2760222" cy="1200329"/>
          </a:xfrm>
          <a:prstGeom prst="rect">
            <a:avLst/>
          </a:prstGeom>
          <a:noFill/>
        </p:spPr>
        <p:txBody>
          <a:bodyPr wrap="square" rtlCol="0">
            <a:spAutoFit/>
          </a:bodyPr>
          <a:lstStyle/>
          <a:p>
            <a:r>
              <a:rPr lang="en-AU" sz="7200" dirty="0">
                <a:solidFill>
                  <a:schemeClr val="bg1"/>
                </a:solidFill>
                <a:latin typeface="Franklin Gothic Heavy" panose="020B0903020102020204" pitchFamily="34" charset="0"/>
              </a:rPr>
              <a:t>white</a:t>
            </a:r>
          </a:p>
        </p:txBody>
      </p:sp>
      <p:sp>
        <p:nvSpPr>
          <p:cNvPr id="13" name="TextBox 12">
            <a:extLst>
              <a:ext uri="{FF2B5EF4-FFF2-40B4-BE49-F238E27FC236}">
                <a16:creationId xmlns:a16="http://schemas.microsoft.com/office/drawing/2014/main" id="{5DF7ADCC-30DC-3181-39DA-90945D7CD333}"/>
              </a:ext>
            </a:extLst>
          </p:cNvPr>
          <p:cNvSpPr txBox="1"/>
          <p:nvPr/>
        </p:nvSpPr>
        <p:spPr>
          <a:xfrm>
            <a:off x="10008313" y="4278704"/>
            <a:ext cx="2820810" cy="830997"/>
          </a:xfrm>
          <a:prstGeom prst="rect">
            <a:avLst/>
          </a:prstGeom>
          <a:noFill/>
        </p:spPr>
        <p:txBody>
          <a:bodyPr wrap="square" rtlCol="0">
            <a:spAutoFit/>
          </a:bodyPr>
          <a:lstStyle/>
          <a:p>
            <a:pPr algn="ctr"/>
            <a:r>
              <a:rPr lang="en-AU" sz="4800" dirty="0">
                <a:solidFill>
                  <a:schemeClr val="bg1"/>
                </a:solidFill>
                <a:latin typeface="Franklin Gothic Heavy" panose="020B0903020102020204" pitchFamily="34" charset="0"/>
              </a:rPr>
              <a:t>ruby</a:t>
            </a:r>
          </a:p>
        </p:txBody>
      </p:sp>
      <p:pic>
        <p:nvPicPr>
          <p:cNvPr id="14" name="Picture 13">
            <a:extLst>
              <a:ext uri="{FF2B5EF4-FFF2-40B4-BE49-F238E27FC236}">
                <a16:creationId xmlns:a16="http://schemas.microsoft.com/office/drawing/2014/main" id="{18B07834-A76C-D3D1-752A-5D9F627EA9C3}"/>
              </a:ext>
            </a:extLst>
          </p:cNvPr>
          <p:cNvPicPr>
            <a:picLocks noChangeAspect="1"/>
          </p:cNvPicPr>
          <p:nvPr/>
        </p:nvPicPr>
        <p:blipFill>
          <a:blip r:embed="rId6"/>
          <a:stretch>
            <a:fillRect/>
          </a:stretch>
        </p:blipFill>
        <p:spPr>
          <a:xfrm rot="2328200">
            <a:off x="2235557" y="2098905"/>
            <a:ext cx="713514" cy="1575116"/>
          </a:xfrm>
          <a:prstGeom prst="rect">
            <a:avLst/>
          </a:prstGeom>
        </p:spPr>
      </p:pic>
      <p:pic>
        <p:nvPicPr>
          <p:cNvPr id="15" name="Picture 14">
            <a:extLst>
              <a:ext uri="{FF2B5EF4-FFF2-40B4-BE49-F238E27FC236}">
                <a16:creationId xmlns:a16="http://schemas.microsoft.com/office/drawing/2014/main" id="{AF977D69-0D2B-B54E-1F05-8B37AC6EDF00}"/>
              </a:ext>
            </a:extLst>
          </p:cNvPr>
          <p:cNvPicPr>
            <a:picLocks noChangeAspect="1"/>
          </p:cNvPicPr>
          <p:nvPr/>
        </p:nvPicPr>
        <p:blipFill>
          <a:blip r:embed="rId7"/>
          <a:stretch>
            <a:fillRect/>
          </a:stretch>
        </p:blipFill>
        <p:spPr>
          <a:xfrm rot="2386606">
            <a:off x="6683831" y="338815"/>
            <a:ext cx="1721974" cy="3420680"/>
          </a:xfrm>
          <a:prstGeom prst="rect">
            <a:avLst/>
          </a:prstGeom>
        </p:spPr>
      </p:pic>
      <p:pic>
        <p:nvPicPr>
          <p:cNvPr id="16" name="Picture 15">
            <a:extLst>
              <a:ext uri="{FF2B5EF4-FFF2-40B4-BE49-F238E27FC236}">
                <a16:creationId xmlns:a16="http://schemas.microsoft.com/office/drawing/2014/main" id="{67F06695-33E4-0FB6-183D-15CBECDAEC8A}"/>
              </a:ext>
            </a:extLst>
          </p:cNvPr>
          <p:cNvPicPr>
            <a:picLocks noChangeAspect="1"/>
          </p:cNvPicPr>
          <p:nvPr/>
        </p:nvPicPr>
        <p:blipFill>
          <a:blip r:embed="rId8"/>
          <a:stretch>
            <a:fillRect/>
          </a:stretch>
        </p:blipFill>
        <p:spPr>
          <a:xfrm rot="2661337">
            <a:off x="11141083" y="2758859"/>
            <a:ext cx="679197" cy="1340281"/>
          </a:xfrm>
          <a:prstGeom prst="rect">
            <a:avLst/>
          </a:prstGeom>
        </p:spPr>
      </p:pic>
      <p:sp>
        <p:nvSpPr>
          <p:cNvPr id="2" name="TextBox 1">
            <a:extLst>
              <a:ext uri="{FF2B5EF4-FFF2-40B4-BE49-F238E27FC236}">
                <a16:creationId xmlns:a16="http://schemas.microsoft.com/office/drawing/2014/main" id="{9CAEAA9B-9C68-2005-0852-26B621276B47}"/>
              </a:ext>
            </a:extLst>
          </p:cNvPr>
          <p:cNvSpPr txBox="1"/>
          <p:nvPr/>
        </p:nvSpPr>
        <p:spPr>
          <a:xfrm>
            <a:off x="3645760" y="4281942"/>
            <a:ext cx="6714073" cy="1655518"/>
          </a:xfrm>
          <a:prstGeom prst="rect">
            <a:avLst/>
          </a:prstGeom>
          <a:noFill/>
        </p:spPr>
        <p:txBody>
          <a:bodyPr wrap="square" rtlCol="0">
            <a:spAutoFit/>
          </a:bodyPr>
          <a:lstStyle/>
          <a:p>
            <a:pPr>
              <a:lnSpc>
                <a:spcPct val="107000"/>
              </a:lnSpc>
              <a:spcAft>
                <a:spcPts val="800"/>
              </a:spcAft>
            </a:pPr>
            <a:r>
              <a:rPr lang="en-US" sz="2400" b="1" dirty="0">
                <a:solidFill>
                  <a:schemeClr val="bg1"/>
                </a:solidFill>
                <a:effectLst/>
                <a:latin typeface="Calibri Light" panose="020F0302020204030204" pitchFamily="34" charset="0"/>
                <a:ea typeface="Calibri" panose="020F0502020204030204" pitchFamily="34" charset="0"/>
                <a:cs typeface="Arial" panose="020B0604020202020204" pitchFamily="34" charset="0"/>
              </a:rPr>
              <a:t>White chocolate is made with cocoa butter, sugar, and milk solids. It doesn't contain cocoa solids, so it's technically not a true chocolate. It has a sweet and creamy flavor and is often used in desserts.</a:t>
            </a:r>
            <a:endParaRPr lang="en-AU" sz="2400" b="1"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8035306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2EB51E3-3A47-7510-CD40-6E0BE0002603}"/>
              </a:ext>
            </a:extLst>
          </p:cNvPr>
          <p:cNvSpPr/>
          <p:nvPr/>
        </p:nvSpPr>
        <p:spPr>
          <a:xfrm>
            <a:off x="-4331" y="0"/>
            <a:ext cx="1662413"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9600" dirty="0">
              <a:latin typeface="Franklin Gothic Heavy" panose="020B0903020102020204" pitchFamily="34" charset="0"/>
            </a:endParaRPr>
          </a:p>
        </p:txBody>
      </p:sp>
      <p:pic>
        <p:nvPicPr>
          <p:cNvPr id="5" name="Picture 4">
            <a:extLst>
              <a:ext uri="{FF2B5EF4-FFF2-40B4-BE49-F238E27FC236}">
                <a16:creationId xmlns:a16="http://schemas.microsoft.com/office/drawing/2014/main" id="{1856A64C-6C01-5DCB-3218-3CDC379BC582}"/>
              </a:ext>
            </a:extLst>
          </p:cNvPr>
          <p:cNvPicPr>
            <a:picLocks noChangeAspect="1"/>
          </p:cNvPicPr>
          <p:nvPr/>
        </p:nvPicPr>
        <p:blipFill>
          <a:blip r:embed="rId2">
            <a:duotone>
              <a:prstClr val="black"/>
              <a:schemeClr val="accent6">
                <a:tint val="45000"/>
                <a:satMod val="400000"/>
              </a:schemeClr>
            </a:duotone>
          </a:blip>
          <a:stretch>
            <a:fillRect/>
          </a:stretch>
        </p:blipFill>
        <p:spPr>
          <a:xfrm>
            <a:off x="1643175" y="0"/>
            <a:ext cx="7446732" cy="6858000"/>
          </a:xfrm>
          <a:prstGeom prst="rect">
            <a:avLst/>
          </a:prstGeom>
        </p:spPr>
      </p:pic>
      <p:pic>
        <p:nvPicPr>
          <p:cNvPr id="6" name="Picture 5">
            <a:extLst>
              <a:ext uri="{FF2B5EF4-FFF2-40B4-BE49-F238E27FC236}">
                <a16:creationId xmlns:a16="http://schemas.microsoft.com/office/drawing/2014/main" id="{FA8D7385-D1DE-7FD4-D677-7EA686ED6D5E}"/>
              </a:ext>
            </a:extLst>
          </p:cNvPr>
          <p:cNvPicPr>
            <a:picLocks noChangeAspect="1"/>
          </p:cNvPicPr>
          <p:nvPr/>
        </p:nvPicPr>
        <p:blipFill>
          <a:blip r:embed="rId3">
            <a:duotone>
              <a:prstClr val="black"/>
              <a:srgbClr val="E5DC23">
                <a:tint val="45000"/>
                <a:satMod val="400000"/>
              </a:srgbClr>
            </a:duotone>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9089909" y="0"/>
            <a:ext cx="1551045" cy="6858000"/>
          </a:xfrm>
          <a:prstGeom prst="rect">
            <a:avLst/>
          </a:prstGeom>
        </p:spPr>
      </p:pic>
      <p:pic>
        <p:nvPicPr>
          <p:cNvPr id="7" name="Picture 6">
            <a:extLst>
              <a:ext uri="{FF2B5EF4-FFF2-40B4-BE49-F238E27FC236}">
                <a16:creationId xmlns:a16="http://schemas.microsoft.com/office/drawing/2014/main" id="{AB43CCC7-5156-8B17-E0F2-B0E0C75A5DB1}"/>
              </a:ext>
            </a:extLst>
          </p:cNvPr>
          <p:cNvPicPr>
            <a:picLocks noChangeAspect="1"/>
          </p:cNvPicPr>
          <p:nvPr/>
        </p:nvPicPr>
        <p:blipFill>
          <a:blip r:embed="rId2">
            <a:duotone>
              <a:schemeClr val="accent1">
                <a:shade val="45000"/>
                <a:satMod val="135000"/>
              </a:schemeClr>
              <a:prstClr val="white"/>
            </a:duotone>
          </a:blip>
          <a:stretch>
            <a:fillRect/>
          </a:stretch>
        </p:blipFill>
        <p:spPr>
          <a:xfrm>
            <a:off x="10640954" y="0"/>
            <a:ext cx="1551046" cy="6858000"/>
          </a:xfrm>
          <a:prstGeom prst="rect">
            <a:avLst/>
          </a:prstGeom>
        </p:spPr>
      </p:pic>
      <p:pic>
        <p:nvPicPr>
          <p:cNvPr id="9" name="Picture 8">
            <a:extLst>
              <a:ext uri="{FF2B5EF4-FFF2-40B4-BE49-F238E27FC236}">
                <a16:creationId xmlns:a16="http://schemas.microsoft.com/office/drawing/2014/main" id="{B0D052D3-EC56-6036-4F27-C442D136CDA9}"/>
              </a:ext>
            </a:extLst>
          </p:cNvPr>
          <p:cNvPicPr>
            <a:picLocks noChangeAspect="1"/>
          </p:cNvPicPr>
          <p:nvPr/>
        </p:nvPicPr>
        <p:blipFill>
          <a:blip r:embed="rId5"/>
          <a:stretch>
            <a:fillRect/>
          </a:stretch>
        </p:blipFill>
        <p:spPr>
          <a:xfrm rot="2334677">
            <a:off x="457771" y="2201483"/>
            <a:ext cx="651754" cy="1436272"/>
          </a:xfrm>
          <a:prstGeom prst="rect">
            <a:avLst/>
          </a:prstGeom>
        </p:spPr>
      </p:pic>
      <p:sp>
        <p:nvSpPr>
          <p:cNvPr id="10" name="TextBox 9">
            <a:extLst>
              <a:ext uri="{FF2B5EF4-FFF2-40B4-BE49-F238E27FC236}">
                <a16:creationId xmlns:a16="http://schemas.microsoft.com/office/drawing/2014/main" id="{0BCE61C4-0C99-CA0D-3BE3-A57F09839CA6}"/>
              </a:ext>
            </a:extLst>
          </p:cNvPr>
          <p:cNvSpPr txBox="1"/>
          <p:nvPr/>
        </p:nvSpPr>
        <p:spPr>
          <a:xfrm>
            <a:off x="-522643" y="3789463"/>
            <a:ext cx="2541494" cy="830997"/>
          </a:xfrm>
          <a:prstGeom prst="rect">
            <a:avLst/>
          </a:prstGeom>
          <a:noFill/>
        </p:spPr>
        <p:txBody>
          <a:bodyPr wrap="square" rtlCol="0">
            <a:spAutoFit/>
          </a:bodyPr>
          <a:lstStyle/>
          <a:p>
            <a:pPr algn="ctr"/>
            <a:r>
              <a:rPr lang="en-AU" sz="4800" dirty="0">
                <a:solidFill>
                  <a:schemeClr val="bg1"/>
                </a:solidFill>
                <a:latin typeface="Franklin Gothic Heavy" panose="020B0903020102020204" pitchFamily="34" charset="0"/>
              </a:rPr>
              <a:t>milk</a:t>
            </a:r>
          </a:p>
        </p:txBody>
      </p:sp>
      <p:sp>
        <p:nvSpPr>
          <p:cNvPr id="11" name="TextBox 10">
            <a:extLst>
              <a:ext uri="{FF2B5EF4-FFF2-40B4-BE49-F238E27FC236}">
                <a16:creationId xmlns:a16="http://schemas.microsoft.com/office/drawing/2014/main" id="{D78D85E5-49AB-7159-D95C-1BDBA24911D7}"/>
              </a:ext>
            </a:extLst>
          </p:cNvPr>
          <p:cNvSpPr txBox="1"/>
          <p:nvPr/>
        </p:nvSpPr>
        <p:spPr>
          <a:xfrm>
            <a:off x="2806741" y="0"/>
            <a:ext cx="2559800" cy="1323439"/>
          </a:xfrm>
          <a:prstGeom prst="rect">
            <a:avLst/>
          </a:prstGeom>
          <a:noFill/>
        </p:spPr>
        <p:txBody>
          <a:bodyPr wrap="square" rtlCol="0">
            <a:spAutoFit/>
          </a:bodyPr>
          <a:lstStyle/>
          <a:p>
            <a:r>
              <a:rPr lang="en-AU" sz="8000" dirty="0">
                <a:solidFill>
                  <a:schemeClr val="bg1"/>
                </a:solidFill>
                <a:latin typeface="Franklin Gothic Heavy" panose="020B0903020102020204" pitchFamily="34" charset="0"/>
              </a:rPr>
              <a:t>dark</a:t>
            </a:r>
          </a:p>
        </p:txBody>
      </p:sp>
      <p:sp>
        <p:nvSpPr>
          <p:cNvPr id="12" name="TextBox 11">
            <a:extLst>
              <a:ext uri="{FF2B5EF4-FFF2-40B4-BE49-F238E27FC236}">
                <a16:creationId xmlns:a16="http://schemas.microsoft.com/office/drawing/2014/main" id="{8BF17631-3BE6-1182-FDA9-E6C0F493EE4E}"/>
              </a:ext>
            </a:extLst>
          </p:cNvPr>
          <p:cNvSpPr txBox="1"/>
          <p:nvPr/>
        </p:nvSpPr>
        <p:spPr>
          <a:xfrm>
            <a:off x="9055767" y="4098084"/>
            <a:ext cx="2760222" cy="707886"/>
          </a:xfrm>
          <a:prstGeom prst="rect">
            <a:avLst/>
          </a:prstGeom>
          <a:noFill/>
        </p:spPr>
        <p:txBody>
          <a:bodyPr wrap="square" rtlCol="0">
            <a:spAutoFit/>
          </a:bodyPr>
          <a:lstStyle/>
          <a:p>
            <a:r>
              <a:rPr lang="en-AU" sz="4000" dirty="0">
                <a:solidFill>
                  <a:schemeClr val="bg1"/>
                </a:solidFill>
                <a:latin typeface="Franklin Gothic Heavy" panose="020B0903020102020204" pitchFamily="34" charset="0"/>
              </a:rPr>
              <a:t>white</a:t>
            </a:r>
          </a:p>
        </p:txBody>
      </p:sp>
      <p:sp>
        <p:nvSpPr>
          <p:cNvPr id="13" name="TextBox 12">
            <a:extLst>
              <a:ext uri="{FF2B5EF4-FFF2-40B4-BE49-F238E27FC236}">
                <a16:creationId xmlns:a16="http://schemas.microsoft.com/office/drawing/2014/main" id="{5DF7ADCC-30DC-3181-39DA-90945D7CD333}"/>
              </a:ext>
            </a:extLst>
          </p:cNvPr>
          <p:cNvSpPr txBox="1"/>
          <p:nvPr/>
        </p:nvSpPr>
        <p:spPr>
          <a:xfrm>
            <a:off x="10086117" y="4169712"/>
            <a:ext cx="2820810" cy="707886"/>
          </a:xfrm>
          <a:prstGeom prst="rect">
            <a:avLst/>
          </a:prstGeom>
          <a:noFill/>
        </p:spPr>
        <p:txBody>
          <a:bodyPr wrap="square" rtlCol="0">
            <a:spAutoFit/>
          </a:bodyPr>
          <a:lstStyle/>
          <a:p>
            <a:pPr algn="ctr"/>
            <a:r>
              <a:rPr lang="en-AU" sz="4000" dirty="0">
                <a:solidFill>
                  <a:schemeClr val="bg1"/>
                </a:solidFill>
                <a:latin typeface="Franklin Gothic Heavy" panose="020B0903020102020204" pitchFamily="34" charset="0"/>
              </a:rPr>
              <a:t>ruby</a:t>
            </a:r>
          </a:p>
        </p:txBody>
      </p:sp>
      <p:pic>
        <p:nvPicPr>
          <p:cNvPr id="14" name="Picture 13">
            <a:extLst>
              <a:ext uri="{FF2B5EF4-FFF2-40B4-BE49-F238E27FC236}">
                <a16:creationId xmlns:a16="http://schemas.microsoft.com/office/drawing/2014/main" id="{18B07834-A76C-D3D1-752A-5D9F627EA9C3}"/>
              </a:ext>
            </a:extLst>
          </p:cNvPr>
          <p:cNvPicPr>
            <a:picLocks noChangeAspect="1"/>
          </p:cNvPicPr>
          <p:nvPr/>
        </p:nvPicPr>
        <p:blipFill>
          <a:blip r:embed="rId6"/>
          <a:stretch>
            <a:fillRect/>
          </a:stretch>
        </p:blipFill>
        <p:spPr>
          <a:xfrm rot="2328200">
            <a:off x="5466322" y="329331"/>
            <a:ext cx="1431489" cy="3160079"/>
          </a:xfrm>
          <a:prstGeom prst="rect">
            <a:avLst/>
          </a:prstGeom>
        </p:spPr>
      </p:pic>
      <p:pic>
        <p:nvPicPr>
          <p:cNvPr id="15" name="Picture 14">
            <a:extLst>
              <a:ext uri="{FF2B5EF4-FFF2-40B4-BE49-F238E27FC236}">
                <a16:creationId xmlns:a16="http://schemas.microsoft.com/office/drawing/2014/main" id="{AF977D69-0D2B-B54E-1F05-8B37AC6EDF00}"/>
              </a:ext>
            </a:extLst>
          </p:cNvPr>
          <p:cNvPicPr>
            <a:picLocks noChangeAspect="1"/>
          </p:cNvPicPr>
          <p:nvPr/>
        </p:nvPicPr>
        <p:blipFill>
          <a:blip r:embed="rId7"/>
          <a:stretch>
            <a:fillRect/>
          </a:stretch>
        </p:blipFill>
        <p:spPr>
          <a:xfrm rot="2386606">
            <a:off x="9523479" y="2283290"/>
            <a:ext cx="683903" cy="1358565"/>
          </a:xfrm>
          <a:prstGeom prst="rect">
            <a:avLst/>
          </a:prstGeom>
        </p:spPr>
      </p:pic>
      <p:pic>
        <p:nvPicPr>
          <p:cNvPr id="16" name="Picture 15">
            <a:extLst>
              <a:ext uri="{FF2B5EF4-FFF2-40B4-BE49-F238E27FC236}">
                <a16:creationId xmlns:a16="http://schemas.microsoft.com/office/drawing/2014/main" id="{67F06695-33E4-0FB6-183D-15CBECDAEC8A}"/>
              </a:ext>
            </a:extLst>
          </p:cNvPr>
          <p:cNvPicPr>
            <a:picLocks noChangeAspect="1"/>
          </p:cNvPicPr>
          <p:nvPr/>
        </p:nvPicPr>
        <p:blipFill>
          <a:blip r:embed="rId8"/>
          <a:stretch>
            <a:fillRect/>
          </a:stretch>
        </p:blipFill>
        <p:spPr>
          <a:xfrm rot="2661337">
            <a:off x="11092880" y="2382035"/>
            <a:ext cx="647193" cy="1277128"/>
          </a:xfrm>
          <a:prstGeom prst="rect">
            <a:avLst/>
          </a:prstGeom>
        </p:spPr>
      </p:pic>
      <p:sp>
        <p:nvSpPr>
          <p:cNvPr id="2" name="TextBox 1">
            <a:extLst>
              <a:ext uri="{FF2B5EF4-FFF2-40B4-BE49-F238E27FC236}">
                <a16:creationId xmlns:a16="http://schemas.microsoft.com/office/drawing/2014/main" id="{6276F9BC-43BA-6A96-39DE-876C3358A009}"/>
              </a:ext>
            </a:extLst>
          </p:cNvPr>
          <p:cNvSpPr txBox="1"/>
          <p:nvPr/>
        </p:nvSpPr>
        <p:spPr>
          <a:xfrm>
            <a:off x="1958154" y="3978211"/>
            <a:ext cx="6706416" cy="1655518"/>
          </a:xfrm>
          <a:prstGeom prst="rect">
            <a:avLst/>
          </a:prstGeom>
          <a:noFill/>
        </p:spPr>
        <p:txBody>
          <a:bodyPr wrap="square" rtlCol="0">
            <a:spAutoFit/>
          </a:bodyPr>
          <a:lstStyle/>
          <a:p>
            <a:pPr>
              <a:lnSpc>
                <a:spcPct val="107000"/>
              </a:lnSpc>
              <a:spcAft>
                <a:spcPts val="800"/>
              </a:spcAft>
            </a:pPr>
            <a:r>
              <a:rPr lang="en-US" sz="2400" b="1" dirty="0">
                <a:solidFill>
                  <a:schemeClr val="bg1"/>
                </a:solidFill>
                <a:effectLst/>
                <a:latin typeface="Calibri Light" panose="020F0302020204030204" pitchFamily="34" charset="0"/>
                <a:ea typeface="Calibri" panose="020F0502020204030204" pitchFamily="34" charset="0"/>
                <a:cs typeface="Arial" panose="020B0604020202020204" pitchFamily="34" charset="0"/>
              </a:rPr>
              <a:t>Dark chocolate contains a higher percentage of cocoa solids and less sugar than milk chocolate. It has a more intense and slightly bitter taste, and it's often used in baking</a:t>
            </a:r>
            <a:r>
              <a:rPr lang="en-US" sz="2400" dirty="0">
                <a:effectLst/>
                <a:latin typeface="Calibri Light" panose="020F0302020204030204" pitchFamily="34" charset="0"/>
                <a:ea typeface="Calibri" panose="020F0502020204030204" pitchFamily="34" charset="0"/>
                <a:cs typeface="Arial" panose="020B0604020202020204" pitchFamily="34" charset="0"/>
              </a:rPr>
              <a:t>.</a:t>
            </a:r>
            <a:endParaRPr lang="en-AU"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7308896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2EB51E3-3A47-7510-CD40-6E0BE0002603}"/>
              </a:ext>
            </a:extLst>
          </p:cNvPr>
          <p:cNvSpPr/>
          <p:nvPr/>
        </p:nvSpPr>
        <p:spPr>
          <a:xfrm>
            <a:off x="0" y="0"/>
            <a:ext cx="75243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9600" dirty="0">
              <a:latin typeface="Franklin Gothic Heavy" panose="020B0903020102020204" pitchFamily="34" charset="0"/>
            </a:endParaRPr>
          </a:p>
        </p:txBody>
      </p:sp>
      <p:pic>
        <p:nvPicPr>
          <p:cNvPr id="5" name="Picture 4">
            <a:extLst>
              <a:ext uri="{FF2B5EF4-FFF2-40B4-BE49-F238E27FC236}">
                <a16:creationId xmlns:a16="http://schemas.microsoft.com/office/drawing/2014/main" id="{1856A64C-6C01-5DCB-3218-3CDC379BC582}"/>
              </a:ext>
            </a:extLst>
          </p:cNvPr>
          <p:cNvPicPr>
            <a:picLocks noChangeAspect="1"/>
          </p:cNvPicPr>
          <p:nvPr/>
        </p:nvPicPr>
        <p:blipFill>
          <a:blip r:embed="rId2">
            <a:duotone>
              <a:prstClr val="black"/>
              <a:schemeClr val="accent6">
                <a:tint val="45000"/>
                <a:satMod val="400000"/>
              </a:schemeClr>
            </a:duotone>
          </a:blip>
          <a:stretch>
            <a:fillRect/>
          </a:stretch>
        </p:blipFill>
        <p:spPr>
          <a:xfrm>
            <a:off x="7507713" y="0"/>
            <a:ext cx="1492904" cy="6858000"/>
          </a:xfrm>
          <a:prstGeom prst="rect">
            <a:avLst/>
          </a:prstGeom>
        </p:spPr>
      </p:pic>
      <p:pic>
        <p:nvPicPr>
          <p:cNvPr id="6" name="Picture 5">
            <a:extLst>
              <a:ext uri="{FF2B5EF4-FFF2-40B4-BE49-F238E27FC236}">
                <a16:creationId xmlns:a16="http://schemas.microsoft.com/office/drawing/2014/main" id="{FA8D7385-D1DE-7FD4-D677-7EA686ED6D5E}"/>
              </a:ext>
            </a:extLst>
          </p:cNvPr>
          <p:cNvPicPr>
            <a:picLocks noChangeAspect="1"/>
          </p:cNvPicPr>
          <p:nvPr/>
        </p:nvPicPr>
        <p:blipFill>
          <a:blip r:embed="rId3">
            <a:duotone>
              <a:prstClr val="black"/>
              <a:srgbClr val="E5DC23">
                <a:tint val="45000"/>
                <a:satMod val="400000"/>
              </a:srgbClr>
            </a:duotone>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9000207" y="0"/>
            <a:ext cx="1643196" cy="6858000"/>
          </a:xfrm>
          <a:prstGeom prst="rect">
            <a:avLst/>
          </a:prstGeom>
        </p:spPr>
      </p:pic>
      <p:pic>
        <p:nvPicPr>
          <p:cNvPr id="7" name="Picture 6">
            <a:extLst>
              <a:ext uri="{FF2B5EF4-FFF2-40B4-BE49-F238E27FC236}">
                <a16:creationId xmlns:a16="http://schemas.microsoft.com/office/drawing/2014/main" id="{AB43CCC7-5156-8B17-E0F2-B0E0C75A5DB1}"/>
              </a:ext>
            </a:extLst>
          </p:cNvPr>
          <p:cNvPicPr>
            <a:picLocks noChangeAspect="1"/>
          </p:cNvPicPr>
          <p:nvPr/>
        </p:nvPicPr>
        <p:blipFill>
          <a:blip r:embed="rId2">
            <a:duotone>
              <a:schemeClr val="accent1">
                <a:shade val="45000"/>
                <a:satMod val="135000"/>
              </a:schemeClr>
              <a:prstClr val="white"/>
            </a:duotone>
          </a:blip>
          <a:stretch>
            <a:fillRect/>
          </a:stretch>
        </p:blipFill>
        <p:spPr>
          <a:xfrm>
            <a:off x="10642992" y="0"/>
            <a:ext cx="1549008" cy="6858000"/>
          </a:xfrm>
          <a:prstGeom prst="rect">
            <a:avLst/>
          </a:prstGeom>
        </p:spPr>
      </p:pic>
      <p:pic>
        <p:nvPicPr>
          <p:cNvPr id="9" name="Picture 8">
            <a:extLst>
              <a:ext uri="{FF2B5EF4-FFF2-40B4-BE49-F238E27FC236}">
                <a16:creationId xmlns:a16="http://schemas.microsoft.com/office/drawing/2014/main" id="{B0D052D3-EC56-6036-4F27-C442D136CDA9}"/>
              </a:ext>
            </a:extLst>
          </p:cNvPr>
          <p:cNvPicPr>
            <a:picLocks noChangeAspect="1"/>
          </p:cNvPicPr>
          <p:nvPr/>
        </p:nvPicPr>
        <p:blipFill>
          <a:blip r:embed="rId5"/>
          <a:stretch>
            <a:fillRect/>
          </a:stretch>
        </p:blipFill>
        <p:spPr>
          <a:xfrm rot="2334677">
            <a:off x="3873846" y="239776"/>
            <a:ext cx="1662003" cy="3662561"/>
          </a:xfrm>
          <a:prstGeom prst="rect">
            <a:avLst/>
          </a:prstGeom>
        </p:spPr>
      </p:pic>
      <p:sp>
        <p:nvSpPr>
          <p:cNvPr id="10" name="TextBox 9">
            <a:extLst>
              <a:ext uri="{FF2B5EF4-FFF2-40B4-BE49-F238E27FC236}">
                <a16:creationId xmlns:a16="http://schemas.microsoft.com/office/drawing/2014/main" id="{0BCE61C4-0C99-CA0D-3BE3-A57F09839CA6}"/>
              </a:ext>
            </a:extLst>
          </p:cNvPr>
          <p:cNvSpPr txBox="1"/>
          <p:nvPr/>
        </p:nvSpPr>
        <p:spPr>
          <a:xfrm>
            <a:off x="1265596" y="0"/>
            <a:ext cx="2541494" cy="1446550"/>
          </a:xfrm>
          <a:prstGeom prst="rect">
            <a:avLst/>
          </a:prstGeom>
          <a:noFill/>
        </p:spPr>
        <p:txBody>
          <a:bodyPr wrap="square" rtlCol="0">
            <a:spAutoFit/>
          </a:bodyPr>
          <a:lstStyle/>
          <a:p>
            <a:pPr algn="ctr"/>
            <a:r>
              <a:rPr lang="en-AU" sz="8800" dirty="0">
                <a:solidFill>
                  <a:schemeClr val="bg1"/>
                </a:solidFill>
                <a:latin typeface="Franklin Gothic Heavy" panose="020B0903020102020204" pitchFamily="34" charset="0"/>
              </a:rPr>
              <a:t>milk</a:t>
            </a:r>
          </a:p>
        </p:txBody>
      </p:sp>
      <p:sp>
        <p:nvSpPr>
          <p:cNvPr id="11" name="TextBox 10">
            <a:extLst>
              <a:ext uri="{FF2B5EF4-FFF2-40B4-BE49-F238E27FC236}">
                <a16:creationId xmlns:a16="http://schemas.microsoft.com/office/drawing/2014/main" id="{D78D85E5-49AB-7159-D95C-1BDBA24911D7}"/>
              </a:ext>
            </a:extLst>
          </p:cNvPr>
          <p:cNvSpPr txBox="1"/>
          <p:nvPr/>
        </p:nvSpPr>
        <p:spPr>
          <a:xfrm>
            <a:off x="7467517" y="4102284"/>
            <a:ext cx="2559800" cy="830997"/>
          </a:xfrm>
          <a:prstGeom prst="rect">
            <a:avLst/>
          </a:prstGeom>
          <a:noFill/>
        </p:spPr>
        <p:txBody>
          <a:bodyPr wrap="square" rtlCol="0">
            <a:spAutoFit/>
          </a:bodyPr>
          <a:lstStyle/>
          <a:p>
            <a:r>
              <a:rPr lang="en-AU" sz="4800" dirty="0">
                <a:solidFill>
                  <a:schemeClr val="bg1"/>
                </a:solidFill>
                <a:latin typeface="Franklin Gothic Heavy" panose="020B0903020102020204" pitchFamily="34" charset="0"/>
              </a:rPr>
              <a:t>dark</a:t>
            </a:r>
          </a:p>
        </p:txBody>
      </p:sp>
      <p:sp>
        <p:nvSpPr>
          <p:cNvPr id="12" name="TextBox 11">
            <a:extLst>
              <a:ext uri="{FF2B5EF4-FFF2-40B4-BE49-F238E27FC236}">
                <a16:creationId xmlns:a16="http://schemas.microsoft.com/office/drawing/2014/main" id="{8BF17631-3BE6-1182-FDA9-E6C0F493EE4E}"/>
              </a:ext>
            </a:extLst>
          </p:cNvPr>
          <p:cNvSpPr txBox="1"/>
          <p:nvPr/>
        </p:nvSpPr>
        <p:spPr>
          <a:xfrm>
            <a:off x="8961235" y="4086579"/>
            <a:ext cx="2760222" cy="830997"/>
          </a:xfrm>
          <a:prstGeom prst="rect">
            <a:avLst/>
          </a:prstGeom>
          <a:noFill/>
        </p:spPr>
        <p:txBody>
          <a:bodyPr wrap="square" rtlCol="0">
            <a:spAutoFit/>
          </a:bodyPr>
          <a:lstStyle/>
          <a:p>
            <a:r>
              <a:rPr lang="en-AU" sz="4800" dirty="0">
                <a:solidFill>
                  <a:schemeClr val="bg1"/>
                </a:solidFill>
                <a:latin typeface="Franklin Gothic Heavy" panose="020B0903020102020204" pitchFamily="34" charset="0"/>
              </a:rPr>
              <a:t>white</a:t>
            </a:r>
          </a:p>
        </p:txBody>
      </p:sp>
      <p:sp>
        <p:nvSpPr>
          <p:cNvPr id="13" name="TextBox 12">
            <a:extLst>
              <a:ext uri="{FF2B5EF4-FFF2-40B4-BE49-F238E27FC236}">
                <a16:creationId xmlns:a16="http://schemas.microsoft.com/office/drawing/2014/main" id="{5DF7ADCC-30DC-3181-39DA-90945D7CD333}"/>
              </a:ext>
            </a:extLst>
          </p:cNvPr>
          <p:cNvSpPr txBox="1"/>
          <p:nvPr/>
        </p:nvSpPr>
        <p:spPr>
          <a:xfrm>
            <a:off x="10116821" y="4071662"/>
            <a:ext cx="2820810" cy="830997"/>
          </a:xfrm>
          <a:prstGeom prst="rect">
            <a:avLst/>
          </a:prstGeom>
          <a:noFill/>
        </p:spPr>
        <p:txBody>
          <a:bodyPr wrap="square" rtlCol="0">
            <a:spAutoFit/>
          </a:bodyPr>
          <a:lstStyle/>
          <a:p>
            <a:pPr algn="ctr"/>
            <a:r>
              <a:rPr lang="en-AU" sz="4800" dirty="0">
                <a:solidFill>
                  <a:schemeClr val="bg1"/>
                </a:solidFill>
                <a:latin typeface="Franklin Gothic Heavy" panose="020B0903020102020204" pitchFamily="34" charset="0"/>
              </a:rPr>
              <a:t>ruby</a:t>
            </a:r>
          </a:p>
        </p:txBody>
      </p:sp>
      <p:pic>
        <p:nvPicPr>
          <p:cNvPr id="14" name="Picture 13">
            <a:extLst>
              <a:ext uri="{FF2B5EF4-FFF2-40B4-BE49-F238E27FC236}">
                <a16:creationId xmlns:a16="http://schemas.microsoft.com/office/drawing/2014/main" id="{18B07834-A76C-D3D1-752A-5D9F627EA9C3}"/>
              </a:ext>
            </a:extLst>
          </p:cNvPr>
          <p:cNvPicPr>
            <a:picLocks noChangeAspect="1"/>
          </p:cNvPicPr>
          <p:nvPr/>
        </p:nvPicPr>
        <p:blipFill>
          <a:blip r:embed="rId6"/>
          <a:stretch>
            <a:fillRect/>
          </a:stretch>
        </p:blipFill>
        <p:spPr>
          <a:xfrm rot="2328200">
            <a:off x="7966970" y="2579073"/>
            <a:ext cx="573567" cy="1266177"/>
          </a:xfrm>
          <a:prstGeom prst="rect">
            <a:avLst/>
          </a:prstGeom>
        </p:spPr>
      </p:pic>
      <p:pic>
        <p:nvPicPr>
          <p:cNvPr id="15" name="Picture 14">
            <a:extLst>
              <a:ext uri="{FF2B5EF4-FFF2-40B4-BE49-F238E27FC236}">
                <a16:creationId xmlns:a16="http://schemas.microsoft.com/office/drawing/2014/main" id="{AF977D69-0D2B-B54E-1F05-8B37AC6EDF00}"/>
              </a:ext>
            </a:extLst>
          </p:cNvPr>
          <p:cNvPicPr>
            <a:picLocks noChangeAspect="1"/>
          </p:cNvPicPr>
          <p:nvPr/>
        </p:nvPicPr>
        <p:blipFill>
          <a:blip r:embed="rId7"/>
          <a:stretch>
            <a:fillRect/>
          </a:stretch>
        </p:blipFill>
        <p:spPr>
          <a:xfrm rot="2386606">
            <a:off x="9542398" y="2490946"/>
            <a:ext cx="649467" cy="1290158"/>
          </a:xfrm>
          <a:prstGeom prst="rect">
            <a:avLst/>
          </a:prstGeom>
        </p:spPr>
      </p:pic>
      <p:pic>
        <p:nvPicPr>
          <p:cNvPr id="16" name="Picture 15">
            <a:extLst>
              <a:ext uri="{FF2B5EF4-FFF2-40B4-BE49-F238E27FC236}">
                <a16:creationId xmlns:a16="http://schemas.microsoft.com/office/drawing/2014/main" id="{67F06695-33E4-0FB6-183D-15CBECDAEC8A}"/>
              </a:ext>
            </a:extLst>
          </p:cNvPr>
          <p:cNvPicPr>
            <a:picLocks noChangeAspect="1"/>
          </p:cNvPicPr>
          <p:nvPr/>
        </p:nvPicPr>
        <p:blipFill>
          <a:blip r:embed="rId8"/>
          <a:stretch>
            <a:fillRect/>
          </a:stretch>
        </p:blipFill>
        <p:spPr>
          <a:xfrm rot="2661337">
            <a:off x="11101952" y="2551068"/>
            <a:ext cx="631087" cy="1245345"/>
          </a:xfrm>
          <a:prstGeom prst="rect">
            <a:avLst/>
          </a:prstGeom>
        </p:spPr>
      </p:pic>
      <p:sp>
        <p:nvSpPr>
          <p:cNvPr id="2" name="TextBox 1">
            <a:extLst>
              <a:ext uri="{FF2B5EF4-FFF2-40B4-BE49-F238E27FC236}">
                <a16:creationId xmlns:a16="http://schemas.microsoft.com/office/drawing/2014/main" id="{D69C6DA1-6132-055F-92B2-2B2E1E99000F}"/>
              </a:ext>
            </a:extLst>
          </p:cNvPr>
          <p:cNvSpPr txBox="1"/>
          <p:nvPr/>
        </p:nvSpPr>
        <p:spPr>
          <a:xfrm>
            <a:off x="512618" y="4384738"/>
            <a:ext cx="6524552" cy="1260345"/>
          </a:xfrm>
          <a:prstGeom prst="rect">
            <a:avLst/>
          </a:prstGeom>
          <a:noFill/>
        </p:spPr>
        <p:txBody>
          <a:bodyPr wrap="square" rtlCol="0">
            <a:spAutoFit/>
          </a:bodyPr>
          <a:lstStyle/>
          <a:p>
            <a:pPr>
              <a:lnSpc>
                <a:spcPct val="107000"/>
              </a:lnSpc>
              <a:spcAft>
                <a:spcPts val="800"/>
              </a:spcAft>
            </a:pPr>
            <a:r>
              <a:rPr lang="en-US" sz="2400" b="1" dirty="0">
                <a:solidFill>
                  <a:schemeClr val="bg1"/>
                </a:solidFill>
                <a:effectLst/>
                <a:latin typeface="Calibri Light" panose="020F0302020204030204" pitchFamily="34" charset="0"/>
                <a:ea typeface="Calibri" panose="020F0502020204030204" pitchFamily="34" charset="0"/>
                <a:cs typeface="Arial" panose="020B0604020202020204" pitchFamily="34" charset="0"/>
              </a:rPr>
              <a:t>This is the most common type of chocolate, and it's made with milk powder or condensed milk. It typically has a sweet and creamy flavor.</a:t>
            </a:r>
            <a:endParaRPr lang="en-AU" sz="2400" b="1"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9371567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BEBDC223-97C9-9488-1E45-C4FC8B1C0ED6}"/>
              </a:ext>
            </a:extLst>
          </p:cNvPr>
          <p:cNvGrpSpPr/>
          <p:nvPr/>
        </p:nvGrpSpPr>
        <p:grpSpPr>
          <a:xfrm>
            <a:off x="-1428256" y="18143"/>
            <a:ext cx="5010728" cy="6858000"/>
            <a:chOff x="-1428256" y="18143"/>
            <a:chExt cx="5010728" cy="6858000"/>
          </a:xfrm>
        </p:grpSpPr>
        <p:sp>
          <p:nvSpPr>
            <p:cNvPr id="2" name="Rectangle: Rounded Corners 1">
              <a:extLst>
                <a:ext uri="{FF2B5EF4-FFF2-40B4-BE49-F238E27FC236}">
                  <a16:creationId xmlns:a16="http://schemas.microsoft.com/office/drawing/2014/main" id="{3EEC91E7-6AEC-C339-2948-8AC939A230E7}"/>
                </a:ext>
              </a:extLst>
            </p:cNvPr>
            <p:cNvSpPr/>
            <p:nvPr/>
          </p:nvSpPr>
          <p:spPr>
            <a:xfrm>
              <a:off x="-1428256" y="18143"/>
              <a:ext cx="4668982" cy="6858000"/>
            </a:xfrm>
            <a:prstGeom prst="roundRect">
              <a:avLst/>
            </a:prstGeom>
            <a:solidFill>
              <a:schemeClr val="accent4"/>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Rectangle: Rounded Corners 9">
              <a:extLst>
                <a:ext uri="{FF2B5EF4-FFF2-40B4-BE49-F238E27FC236}">
                  <a16:creationId xmlns:a16="http://schemas.microsoft.com/office/drawing/2014/main" id="{AE101312-C4F2-8E53-A2D2-0F9F9380ED43}"/>
                </a:ext>
              </a:extLst>
            </p:cNvPr>
            <p:cNvSpPr/>
            <p:nvPr/>
          </p:nvSpPr>
          <p:spPr>
            <a:xfrm>
              <a:off x="2871272" y="2206172"/>
              <a:ext cx="711200" cy="878114"/>
            </a:xfrm>
            <a:prstGeom prst="round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9" name="Group 8">
            <a:extLst>
              <a:ext uri="{FF2B5EF4-FFF2-40B4-BE49-F238E27FC236}">
                <a16:creationId xmlns:a16="http://schemas.microsoft.com/office/drawing/2014/main" id="{ACE83E01-94CA-A51A-32C5-40DA7E883E80}"/>
              </a:ext>
            </a:extLst>
          </p:cNvPr>
          <p:cNvGrpSpPr/>
          <p:nvPr/>
        </p:nvGrpSpPr>
        <p:grpSpPr>
          <a:xfrm>
            <a:off x="-2308594" y="0"/>
            <a:ext cx="5068785" cy="6858000"/>
            <a:chOff x="-2083130" y="18143"/>
            <a:chExt cx="5068785" cy="6858000"/>
          </a:xfrm>
        </p:grpSpPr>
        <p:sp>
          <p:nvSpPr>
            <p:cNvPr id="4" name="Rectangle: Rounded Corners 3">
              <a:extLst>
                <a:ext uri="{FF2B5EF4-FFF2-40B4-BE49-F238E27FC236}">
                  <a16:creationId xmlns:a16="http://schemas.microsoft.com/office/drawing/2014/main" id="{0BA43BCB-FDBF-E14F-ED77-183C50D45F95}"/>
                </a:ext>
              </a:extLst>
            </p:cNvPr>
            <p:cNvSpPr/>
            <p:nvPr/>
          </p:nvSpPr>
          <p:spPr>
            <a:xfrm>
              <a:off x="-2083130" y="18143"/>
              <a:ext cx="4655128" cy="6858000"/>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Rounded Corners 7">
              <a:extLst>
                <a:ext uri="{FF2B5EF4-FFF2-40B4-BE49-F238E27FC236}">
                  <a16:creationId xmlns:a16="http://schemas.microsoft.com/office/drawing/2014/main" id="{02AC2BDE-AA99-41CC-0AA0-B2FD1D5E2DC0}"/>
                </a:ext>
              </a:extLst>
            </p:cNvPr>
            <p:cNvSpPr/>
            <p:nvPr/>
          </p:nvSpPr>
          <p:spPr>
            <a:xfrm>
              <a:off x="2158340" y="3897086"/>
              <a:ext cx="827315" cy="798286"/>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7" name="Group 6">
            <a:extLst>
              <a:ext uri="{FF2B5EF4-FFF2-40B4-BE49-F238E27FC236}">
                <a16:creationId xmlns:a16="http://schemas.microsoft.com/office/drawing/2014/main" id="{9C8336D6-28B2-7F34-5134-8551B309DD71}"/>
              </a:ext>
            </a:extLst>
          </p:cNvPr>
          <p:cNvGrpSpPr/>
          <p:nvPr/>
        </p:nvGrpSpPr>
        <p:grpSpPr>
          <a:xfrm>
            <a:off x="-3202786" y="-18143"/>
            <a:ext cx="4950113" cy="6858000"/>
            <a:chOff x="-3457533" y="-18143"/>
            <a:chExt cx="4950113" cy="6858000"/>
          </a:xfrm>
        </p:grpSpPr>
        <p:sp>
          <p:nvSpPr>
            <p:cNvPr id="5" name="Rectangle: Rounded Corners 4">
              <a:extLst>
                <a:ext uri="{FF2B5EF4-FFF2-40B4-BE49-F238E27FC236}">
                  <a16:creationId xmlns:a16="http://schemas.microsoft.com/office/drawing/2014/main" id="{890B019D-62A4-E5B2-8B99-A45FBFCD96E9}"/>
                </a:ext>
              </a:extLst>
            </p:cNvPr>
            <p:cNvSpPr/>
            <p:nvPr/>
          </p:nvSpPr>
          <p:spPr>
            <a:xfrm>
              <a:off x="-3457533" y="-18143"/>
              <a:ext cx="4668982" cy="6858000"/>
            </a:xfrm>
            <a:prstGeom prst="round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Rounded Corners 5">
              <a:extLst>
                <a:ext uri="{FF2B5EF4-FFF2-40B4-BE49-F238E27FC236}">
                  <a16:creationId xmlns:a16="http://schemas.microsoft.com/office/drawing/2014/main" id="{D6A18E1B-DF6C-AB3A-B091-0BFAB71192B8}"/>
                </a:ext>
              </a:extLst>
            </p:cNvPr>
            <p:cNvSpPr/>
            <p:nvPr/>
          </p:nvSpPr>
          <p:spPr>
            <a:xfrm>
              <a:off x="694294" y="5109028"/>
              <a:ext cx="798286" cy="856343"/>
            </a:xfrm>
            <a:prstGeom prst="round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12" name="TextBox 11">
            <a:extLst>
              <a:ext uri="{FF2B5EF4-FFF2-40B4-BE49-F238E27FC236}">
                <a16:creationId xmlns:a16="http://schemas.microsoft.com/office/drawing/2014/main" id="{E3F7BB4E-A917-E4CA-FE19-292208D012FF}"/>
              </a:ext>
            </a:extLst>
          </p:cNvPr>
          <p:cNvSpPr txBox="1"/>
          <p:nvPr/>
        </p:nvSpPr>
        <p:spPr>
          <a:xfrm>
            <a:off x="4080741" y="483574"/>
            <a:ext cx="7724572" cy="5201424"/>
          </a:xfrm>
          <a:prstGeom prst="rect">
            <a:avLst/>
          </a:prstGeom>
          <a:noFill/>
        </p:spPr>
        <p:txBody>
          <a:bodyPr wrap="square" rtlCol="0">
            <a:spAutoFit/>
          </a:bodyPr>
          <a:lstStyle/>
          <a:p>
            <a:r>
              <a:rPr lang="en-AU" sz="4400" u="sng" dirty="0">
                <a:latin typeface="AR BLANCA" panose="02000000000000000000" pitchFamily="2" charset="0"/>
              </a:rPr>
              <a:t>Importance of chocolate  </a:t>
            </a:r>
          </a:p>
          <a:p>
            <a:r>
              <a:rPr lang="en-US" sz="3600" dirty="0">
                <a:effectLst/>
                <a:latin typeface="AR JULIAN" panose="02000000000000000000" pitchFamily="2" charset="0"/>
                <a:ea typeface="Calibri" panose="020F0502020204030204" pitchFamily="34" charset="0"/>
              </a:rPr>
              <a:t>Yes that’s right, chocolate is important. we all know that mother knows best and when she tells you that chocolate isn’t good for your health she’s not absolutely wrong, but it doesn’t mean that chocolate doesn’t have a lot of benefits</a:t>
            </a:r>
            <a:endParaRPr lang="en-AU" sz="3600" dirty="0">
              <a:latin typeface="AR JULIAN" panose="02000000000000000000" pitchFamily="2" charset="0"/>
            </a:endParaRPr>
          </a:p>
        </p:txBody>
      </p:sp>
    </p:spTree>
    <p:extLst>
      <p:ext uri="{BB962C8B-B14F-4D97-AF65-F5344CB8AC3E}">
        <p14:creationId xmlns:p14="http://schemas.microsoft.com/office/powerpoint/2010/main" val="3697753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BEBDC223-97C9-9488-1E45-C4FC8B1C0ED6}"/>
              </a:ext>
            </a:extLst>
          </p:cNvPr>
          <p:cNvGrpSpPr/>
          <p:nvPr/>
        </p:nvGrpSpPr>
        <p:grpSpPr>
          <a:xfrm>
            <a:off x="-1428257" y="0"/>
            <a:ext cx="15868157" cy="6858000"/>
            <a:chOff x="-1428256" y="18143"/>
            <a:chExt cx="5010728" cy="6858000"/>
          </a:xfrm>
        </p:grpSpPr>
        <p:sp>
          <p:nvSpPr>
            <p:cNvPr id="2" name="Rectangle: Rounded Corners 1">
              <a:extLst>
                <a:ext uri="{FF2B5EF4-FFF2-40B4-BE49-F238E27FC236}">
                  <a16:creationId xmlns:a16="http://schemas.microsoft.com/office/drawing/2014/main" id="{3EEC91E7-6AEC-C339-2948-8AC939A230E7}"/>
                </a:ext>
              </a:extLst>
            </p:cNvPr>
            <p:cNvSpPr/>
            <p:nvPr/>
          </p:nvSpPr>
          <p:spPr>
            <a:xfrm>
              <a:off x="-1428256" y="18143"/>
              <a:ext cx="4668982" cy="6858000"/>
            </a:xfrm>
            <a:prstGeom prst="roundRect">
              <a:avLst/>
            </a:prstGeom>
            <a:solidFill>
              <a:schemeClr val="accent4"/>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Rectangle: Rounded Corners 9">
              <a:extLst>
                <a:ext uri="{FF2B5EF4-FFF2-40B4-BE49-F238E27FC236}">
                  <a16:creationId xmlns:a16="http://schemas.microsoft.com/office/drawing/2014/main" id="{AE101312-C4F2-8E53-A2D2-0F9F9380ED43}"/>
                </a:ext>
              </a:extLst>
            </p:cNvPr>
            <p:cNvSpPr/>
            <p:nvPr/>
          </p:nvSpPr>
          <p:spPr>
            <a:xfrm>
              <a:off x="2871272" y="2206172"/>
              <a:ext cx="711200" cy="878114"/>
            </a:xfrm>
            <a:prstGeom prst="round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9" name="Group 8">
            <a:extLst>
              <a:ext uri="{FF2B5EF4-FFF2-40B4-BE49-F238E27FC236}">
                <a16:creationId xmlns:a16="http://schemas.microsoft.com/office/drawing/2014/main" id="{ACE83E01-94CA-A51A-32C5-40DA7E883E80}"/>
              </a:ext>
            </a:extLst>
          </p:cNvPr>
          <p:cNvGrpSpPr/>
          <p:nvPr/>
        </p:nvGrpSpPr>
        <p:grpSpPr>
          <a:xfrm>
            <a:off x="-2308594" y="0"/>
            <a:ext cx="5068785" cy="6858000"/>
            <a:chOff x="-2083130" y="18143"/>
            <a:chExt cx="5068785" cy="6858000"/>
          </a:xfrm>
        </p:grpSpPr>
        <p:sp>
          <p:nvSpPr>
            <p:cNvPr id="4" name="Rectangle: Rounded Corners 3">
              <a:extLst>
                <a:ext uri="{FF2B5EF4-FFF2-40B4-BE49-F238E27FC236}">
                  <a16:creationId xmlns:a16="http://schemas.microsoft.com/office/drawing/2014/main" id="{0BA43BCB-FDBF-E14F-ED77-183C50D45F95}"/>
                </a:ext>
              </a:extLst>
            </p:cNvPr>
            <p:cNvSpPr/>
            <p:nvPr/>
          </p:nvSpPr>
          <p:spPr>
            <a:xfrm>
              <a:off x="-2083130" y="18143"/>
              <a:ext cx="4655128" cy="6858000"/>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Rounded Corners 7">
              <a:extLst>
                <a:ext uri="{FF2B5EF4-FFF2-40B4-BE49-F238E27FC236}">
                  <a16:creationId xmlns:a16="http://schemas.microsoft.com/office/drawing/2014/main" id="{02AC2BDE-AA99-41CC-0AA0-B2FD1D5E2DC0}"/>
                </a:ext>
              </a:extLst>
            </p:cNvPr>
            <p:cNvSpPr/>
            <p:nvPr/>
          </p:nvSpPr>
          <p:spPr>
            <a:xfrm>
              <a:off x="2158340" y="3897086"/>
              <a:ext cx="827315" cy="798286"/>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7" name="Group 6">
            <a:extLst>
              <a:ext uri="{FF2B5EF4-FFF2-40B4-BE49-F238E27FC236}">
                <a16:creationId xmlns:a16="http://schemas.microsoft.com/office/drawing/2014/main" id="{9C8336D6-28B2-7F34-5134-8551B309DD71}"/>
              </a:ext>
            </a:extLst>
          </p:cNvPr>
          <p:cNvGrpSpPr/>
          <p:nvPr/>
        </p:nvGrpSpPr>
        <p:grpSpPr>
          <a:xfrm>
            <a:off x="-3202786" y="-18143"/>
            <a:ext cx="4950113" cy="6858000"/>
            <a:chOff x="-3457533" y="-18143"/>
            <a:chExt cx="4950113" cy="6858000"/>
          </a:xfrm>
        </p:grpSpPr>
        <p:sp>
          <p:nvSpPr>
            <p:cNvPr id="5" name="Rectangle: Rounded Corners 4">
              <a:extLst>
                <a:ext uri="{FF2B5EF4-FFF2-40B4-BE49-F238E27FC236}">
                  <a16:creationId xmlns:a16="http://schemas.microsoft.com/office/drawing/2014/main" id="{890B019D-62A4-E5B2-8B99-A45FBFCD96E9}"/>
                </a:ext>
              </a:extLst>
            </p:cNvPr>
            <p:cNvSpPr/>
            <p:nvPr/>
          </p:nvSpPr>
          <p:spPr>
            <a:xfrm>
              <a:off x="-3457533" y="-18143"/>
              <a:ext cx="4668982" cy="6858000"/>
            </a:xfrm>
            <a:prstGeom prst="round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Rounded Corners 5">
              <a:extLst>
                <a:ext uri="{FF2B5EF4-FFF2-40B4-BE49-F238E27FC236}">
                  <a16:creationId xmlns:a16="http://schemas.microsoft.com/office/drawing/2014/main" id="{D6A18E1B-DF6C-AB3A-B091-0BFAB71192B8}"/>
                </a:ext>
              </a:extLst>
            </p:cNvPr>
            <p:cNvSpPr/>
            <p:nvPr/>
          </p:nvSpPr>
          <p:spPr>
            <a:xfrm>
              <a:off x="694294" y="5109028"/>
              <a:ext cx="798286" cy="856343"/>
            </a:xfrm>
            <a:prstGeom prst="round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3" name="Star: 12 Points 2">
            <a:extLst>
              <a:ext uri="{FF2B5EF4-FFF2-40B4-BE49-F238E27FC236}">
                <a16:creationId xmlns:a16="http://schemas.microsoft.com/office/drawing/2014/main" id="{1AB142CF-B985-FA60-A7D4-B054ACE77E1C}"/>
              </a:ext>
            </a:extLst>
          </p:cNvPr>
          <p:cNvSpPr/>
          <p:nvPr/>
        </p:nvSpPr>
        <p:spPr>
          <a:xfrm>
            <a:off x="7792148" y="785359"/>
            <a:ext cx="5314950" cy="4561568"/>
          </a:xfrm>
          <a:prstGeom prst="star12">
            <a:avLst>
              <a:gd name="adj" fmla="val 41864"/>
            </a:avLst>
          </a:prstGeom>
          <a:solidFill>
            <a:srgbClr val="F5F4F3"/>
          </a:solidFill>
          <a:ln>
            <a:solidFill>
              <a:srgbClr val="F5F4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4" name="Picture 13">
            <a:extLst>
              <a:ext uri="{FF2B5EF4-FFF2-40B4-BE49-F238E27FC236}">
                <a16:creationId xmlns:a16="http://schemas.microsoft.com/office/drawing/2014/main" id="{1B84D869-90EC-7036-F37A-CCF6FEE706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54541" y="1869422"/>
            <a:ext cx="3590163" cy="2393442"/>
          </a:xfrm>
          <a:prstGeom prst="rect">
            <a:avLst/>
          </a:prstGeom>
        </p:spPr>
      </p:pic>
      <p:sp>
        <p:nvSpPr>
          <p:cNvPr id="15" name="TextBox 14">
            <a:extLst>
              <a:ext uri="{FF2B5EF4-FFF2-40B4-BE49-F238E27FC236}">
                <a16:creationId xmlns:a16="http://schemas.microsoft.com/office/drawing/2014/main" id="{3EDCC21E-07F9-0B6D-E003-65F18A8F9F62}"/>
              </a:ext>
            </a:extLst>
          </p:cNvPr>
          <p:cNvSpPr txBox="1"/>
          <p:nvPr/>
        </p:nvSpPr>
        <p:spPr>
          <a:xfrm>
            <a:off x="2928199" y="801403"/>
            <a:ext cx="4978934" cy="5330883"/>
          </a:xfrm>
          <a:prstGeom prst="rect">
            <a:avLst/>
          </a:prstGeom>
          <a:noFill/>
        </p:spPr>
        <p:txBody>
          <a:bodyPr wrap="square" rtlCol="0">
            <a:spAutoFit/>
          </a:bodyPr>
          <a:lstStyle/>
          <a:p>
            <a:pPr>
              <a:lnSpc>
                <a:spcPct val="107000"/>
              </a:lnSpc>
              <a:spcAft>
                <a:spcPts val="800"/>
              </a:spcAft>
            </a:pPr>
            <a:r>
              <a:rPr lang="en-US" sz="3200" dirty="0">
                <a:effectLst/>
                <a:latin typeface="AR JULIAN" panose="02000000000000000000" pitchFamily="2" charset="0"/>
                <a:ea typeface="Calibri" panose="020F0502020204030204" pitchFamily="34" charset="0"/>
                <a:cs typeface="Arial" panose="020B0604020202020204" pitchFamily="34" charset="0"/>
              </a:rPr>
              <a:t>Pleasure: Chocolate is enjoyed by many people because it has a rich and delicious flavor that can evoke feelings of pleasure and happiness. It's often used as a treat or reward for good behavior or achievements.</a:t>
            </a:r>
            <a:endParaRPr lang="en-AU" sz="3200" dirty="0">
              <a:effectLst/>
              <a:latin typeface="AR JULIAN" panose="02000000000000000000" pitchFamily="2"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1592029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BEBDC223-97C9-9488-1E45-C4FC8B1C0ED6}"/>
              </a:ext>
            </a:extLst>
          </p:cNvPr>
          <p:cNvGrpSpPr/>
          <p:nvPr/>
        </p:nvGrpSpPr>
        <p:grpSpPr>
          <a:xfrm>
            <a:off x="-1428257" y="0"/>
            <a:ext cx="15868157" cy="6858000"/>
            <a:chOff x="-1428256" y="18143"/>
            <a:chExt cx="5010728" cy="6858000"/>
          </a:xfrm>
        </p:grpSpPr>
        <p:sp>
          <p:nvSpPr>
            <p:cNvPr id="2" name="Rectangle: Rounded Corners 1">
              <a:extLst>
                <a:ext uri="{FF2B5EF4-FFF2-40B4-BE49-F238E27FC236}">
                  <a16:creationId xmlns:a16="http://schemas.microsoft.com/office/drawing/2014/main" id="{3EEC91E7-6AEC-C339-2948-8AC939A230E7}"/>
                </a:ext>
              </a:extLst>
            </p:cNvPr>
            <p:cNvSpPr/>
            <p:nvPr/>
          </p:nvSpPr>
          <p:spPr>
            <a:xfrm>
              <a:off x="-1428256" y="18143"/>
              <a:ext cx="4668982" cy="6858000"/>
            </a:xfrm>
            <a:prstGeom prst="roundRect">
              <a:avLst/>
            </a:prstGeom>
            <a:solidFill>
              <a:schemeClr val="accent4"/>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Rectangle: Rounded Corners 9">
              <a:extLst>
                <a:ext uri="{FF2B5EF4-FFF2-40B4-BE49-F238E27FC236}">
                  <a16:creationId xmlns:a16="http://schemas.microsoft.com/office/drawing/2014/main" id="{AE101312-C4F2-8E53-A2D2-0F9F9380ED43}"/>
                </a:ext>
              </a:extLst>
            </p:cNvPr>
            <p:cNvSpPr/>
            <p:nvPr/>
          </p:nvSpPr>
          <p:spPr>
            <a:xfrm>
              <a:off x="2871272" y="2206172"/>
              <a:ext cx="711200" cy="878114"/>
            </a:xfrm>
            <a:prstGeom prst="round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9" name="Group 8">
            <a:extLst>
              <a:ext uri="{FF2B5EF4-FFF2-40B4-BE49-F238E27FC236}">
                <a16:creationId xmlns:a16="http://schemas.microsoft.com/office/drawing/2014/main" id="{ACE83E01-94CA-A51A-32C5-40DA7E883E80}"/>
              </a:ext>
            </a:extLst>
          </p:cNvPr>
          <p:cNvGrpSpPr/>
          <p:nvPr/>
        </p:nvGrpSpPr>
        <p:grpSpPr>
          <a:xfrm>
            <a:off x="-2308594" y="0"/>
            <a:ext cx="17034244" cy="6858000"/>
            <a:chOff x="-2083130" y="18143"/>
            <a:chExt cx="5068785" cy="6858000"/>
          </a:xfrm>
        </p:grpSpPr>
        <p:sp>
          <p:nvSpPr>
            <p:cNvPr id="4" name="Rectangle: Rounded Corners 3">
              <a:extLst>
                <a:ext uri="{FF2B5EF4-FFF2-40B4-BE49-F238E27FC236}">
                  <a16:creationId xmlns:a16="http://schemas.microsoft.com/office/drawing/2014/main" id="{0BA43BCB-FDBF-E14F-ED77-183C50D45F95}"/>
                </a:ext>
              </a:extLst>
            </p:cNvPr>
            <p:cNvSpPr/>
            <p:nvPr/>
          </p:nvSpPr>
          <p:spPr>
            <a:xfrm>
              <a:off x="-2083130" y="18143"/>
              <a:ext cx="4655128" cy="6858000"/>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Rounded Corners 7">
              <a:extLst>
                <a:ext uri="{FF2B5EF4-FFF2-40B4-BE49-F238E27FC236}">
                  <a16:creationId xmlns:a16="http://schemas.microsoft.com/office/drawing/2014/main" id="{02AC2BDE-AA99-41CC-0AA0-B2FD1D5E2DC0}"/>
                </a:ext>
              </a:extLst>
            </p:cNvPr>
            <p:cNvSpPr/>
            <p:nvPr/>
          </p:nvSpPr>
          <p:spPr>
            <a:xfrm>
              <a:off x="2158340" y="3897086"/>
              <a:ext cx="827315" cy="798286"/>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7" name="Group 6">
            <a:extLst>
              <a:ext uri="{FF2B5EF4-FFF2-40B4-BE49-F238E27FC236}">
                <a16:creationId xmlns:a16="http://schemas.microsoft.com/office/drawing/2014/main" id="{9C8336D6-28B2-7F34-5134-8551B309DD71}"/>
              </a:ext>
            </a:extLst>
          </p:cNvPr>
          <p:cNvGrpSpPr/>
          <p:nvPr/>
        </p:nvGrpSpPr>
        <p:grpSpPr>
          <a:xfrm>
            <a:off x="-3202786" y="-18143"/>
            <a:ext cx="4950113" cy="6858000"/>
            <a:chOff x="-3457533" y="-18143"/>
            <a:chExt cx="4950113" cy="6858000"/>
          </a:xfrm>
        </p:grpSpPr>
        <p:sp>
          <p:nvSpPr>
            <p:cNvPr id="5" name="Rectangle: Rounded Corners 4">
              <a:extLst>
                <a:ext uri="{FF2B5EF4-FFF2-40B4-BE49-F238E27FC236}">
                  <a16:creationId xmlns:a16="http://schemas.microsoft.com/office/drawing/2014/main" id="{890B019D-62A4-E5B2-8B99-A45FBFCD96E9}"/>
                </a:ext>
              </a:extLst>
            </p:cNvPr>
            <p:cNvSpPr/>
            <p:nvPr/>
          </p:nvSpPr>
          <p:spPr>
            <a:xfrm>
              <a:off x="-3457533" y="-18143"/>
              <a:ext cx="4668982" cy="6858000"/>
            </a:xfrm>
            <a:prstGeom prst="round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Rounded Corners 5">
              <a:extLst>
                <a:ext uri="{FF2B5EF4-FFF2-40B4-BE49-F238E27FC236}">
                  <a16:creationId xmlns:a16="http://schemas.microsoft.com/office/drawing/2014/main" id="{D6A18E1B-DF6C-AB3A-B091-0BFAB71192B8}"/>
                </a:ext>
              </a:extLst>
            </p:cNvPr>
            <p:cNvSpPr/>
            <p:nvPr/>
          </p:nvSpPr>
          <p:spPr>
            <a:xfrm>
              <a:off x="694294" y="5109028"/>
              <a:ext cx="798286" cy="856343"/>
            </a:xfrm>
            <a:prstGeom prst="round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pic>
        <p:nvPicPr>
          <p:cNvPr id="3" name="Picture 2">
            <a:extLst>
              <a:ext uri="{FF2B5EF4-FFF2-40B4-BE49-F238E27FC236}">
                <a16:creationId xmlns:a16="http://schemas.microsoft.com/office/drawing/2014/main" id="{4757854B-E21B-9C98-72E5-62B16A247493}"/>
              </a:ext>
            </a:extLst>
          </p:cNvPr>
          <p:cNvPicPr>
            <a:picLocks noChangeAspect="1"/>
          </p:cNvPicPr>
          <p:nvPr/>
        </p:nvPicPr>
        <p:blipFill>
          <a:blip r:embed="rId2"/>
          <a:stretch>
            <a:fillRect/>
          </a:stretch>
        </p:blipFill>
        <p:spPr>
          <a:xfrm>
            <a:off x="7673870" y="952610"/>
            <a:ext cx="5340559" cy="4584589"/>
          </a:xfrm>
          <a:prstGeom prst="rect">
            <a:avLst/>
          </a:prstGeom>
        </p:spPr>
      </p:pic>
      <p:pic>
        <p:nvPicPr>
          <p:cNvPr id="13" name="Picture 12">
            <a:extLst>
              <a:ext uri="{FF2B5EF4-FFF2-40B4-BE49-F238E27FC236}">
                <a16:creationId xmlns:a16="http://schemas.microsoft.com/office/drawing/2014/main" id="{F7406DAC-EF9A-80DB-1A89-9DFF9BE452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27951" y="1825784"/>
            <a:ext cx="2832395" cy="2832395"/>
          </a:xfrm>
          <a:prstGeom prst="rect">
            <a:avLst/>
          </a:prstGeom>
        </p:spPr>
      </p:pic>
      <p:sp>
        <p:nvSpPr>
          <p:cNvPr id="14" name="TextBox 13">
            <a:extLst>
              <a:ext uri="{FF2B5EF4-FFF2-40B4-BE49-F238E27FC236}">
                <a16:creationId xmlns:a16="http://schemas.microsoft.com/office/drawing/2014/main" id="{2B51C0FA-8E55-D4F2-FC82-F46B56E79F00}"/>
              </a:ext>
            </a:extLst>
          </p:cNvPr>
          <p:cNvSpPr txBox="1"/>
          <p:nvPr/>
        </p:nvSpPr>
        <p:spPr>
          <a:xfrm>
            <a:off x="2133600" y="590550"/>
            <a:ext cx="5540270" cy="5857822"/>
          </a:xfrm>
          <a:prstGeom prst="rect">
            <a:avLst/>
          </a:prstGeom>
          <a:noFill/>
        </p:spPr>
        <p:txBody>
          <a:bodyPr wrap="square" rtlCol="0">
            <a:spAutoFit/>
          </a:bodyPr>
          <a:lstStyle/>
          <a:p>
            <a:pPr>
              <a:lnSpc>
                <a:spcPct val="107000"/>
              </a:lnSpc>
              <a:spcAft>
                <a:spcPts val="800"/>
              </a:spcAft>
            </a:pPr>
            <a:r>
              <a:rPr lang="en-US" sz="3200" dirty="0">
                <a:effectLst/>
                <a:latin typeface="AR JULIAN" panose="02000000000000000000" pitchFamily="2" charset="0"/>
                <a:ea typeface="Calibri" panose="020F0502020204030204" pitchFamily="34" charset="0"/>
                <a:cs typeface="Arial" panose="020B0604020202020204" pitchFamily="34" charset="0"/>
              </a:rPr>
              <a:t>Health benefits: Chocolate contains antioxidants and flavonoids, which are beneficial for heart health, cognitive function, and reducing inflammation. Dark chocolate, in particular, has been linked to lower blood pressure and improved cholesterol levels.</a:t>
            </a:r>
            <a:endParaRPr lang="en-AU" sz="3200" dirty="0">
              <a:effectLst/>
              <a:latin typeface="AR JULIAN" panose="02000000000000000000" pitchFamily="2"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42346303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BEBDC223-97C9-9488-1E45-C4FC8B1C0ED6}"/>
              </a:ext>
            </a:extLst>
          </p:cNvPr>
          <p:cNvGrpSpPr/>
          <p:nvPr/>
        </p:nvGrpSpPr>
        <p:grpSpPr>
          <a:xfrm>
            <a:off x="-1428257" y="0"/>
            <a:ext cx="15868157" cy="6858000"/>
            <a:chOff x="-1428256" y="18143"/>
            <a:chExt cx="5010728" cy="6858000"/>
          </a:xfrm>
        </p:grpSpPr>
        <p:sp>
          <p:nvSpPr>
            <p:cNvPr id="2" name="Rectangle: Rounded Corners 1">
              <a:extLst>
                <a:ext uri="{FF2B5EF4-FFF2-40B4-BE49-F238E27FC236}">
                  <a16:creationId xmlns:a16="http://schemas.microsoft.com/office/drawing/2014/main" id="{3EEC91E7-6AEC-C339-2948-8AC939A230E7}"/>
                </a:ext>
              </a:extLst>
            </p:cNvPr>
            <p:cNvSpPr/>
            <p:nvPr/>
          </p:nvSpPr>
          <p:spPr>
            <a:xfrm>
              <a:off x="-1428256" y="18143"/>
              <a:ext cx="4668982" cy="6858000"/>
            </a:xfrm>
            <a:prstGeom prst="roundRect">
              <a:avLst/>
            </a:prstGeom>
            <a:solidFill>
              <a:schemeClr val="accent4"/>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Rectangle: Rounded Corners 9">
              <a:extLst>
                <a:ext uri="{FF2B5EF4-FFF2-40B4-BE49-F238E27FC236}">
                  <a16:creationId xmlns:a16="http://schemas.microsoft.com/office/drawing/2014/main" id="{AE101312-C4F2-8E53-A2D2-0F9F9380ED43}"/>
                </a:ext>
              </a:extLst>
            </p:cNvPr>
            <p:cNvSpPr/>
            <p:nvPr/>
          </p:nvSpPr>
          <p:spPr>
            <a:xfrm>
              <a:off x="2871272" y="2206172"/>
              <a:ext cx="711200" cy="878114"/>
            </a:xfrm>
            <a:prstGeom prst="round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9" name="Group 8">
            <a:extLst>
              <a:ext uri="{FF2B5EF4-FFF2-40B4-BE49-F238E27FC236}">
                <a16:creationId xmlns:a16="http://schemas.microsoft.com/office/drawing/2014/main" id="{ACE83E01-94CA-A51A-32C5-40DA7E883E80}"/>
              </a:ext>
            </a:extLst>
          </p:cNvPr>
          <p:cNvGrpSpPr/>
          <p:nvPr/>
        </p:nvGrpSpPr>
        <p:grpSpPr>
          <a:xfrm>
            <a:off x="-2308594" y="0"/>
            <a:ext cx="17034244" cy="6858000"/>
            <a:chOff x="-2083130" y="18143"/>
            <a:chExt cx="5068785" cy="6858000"/>
          </a:xfrm>
        </p:grpSpPr>
        <p:sp>
          <p:nvSpPr>
            <p:cNvPr id="4" name="Rectangle: Rounded Corners 3">
              <a:extLst>
                <a:ext uri="{FF2B5EF4-FFF2-40B4-BE49-F238E27FC236}">
                  <a16:creationId xmlns:a16="http://schemas.microsoft.com/office/drawing/2014/main" id="{0BA43BCB-FDBF-E14F-ED77-183C50D45F95}"/>
                </a:ext>
              </a:extLst>
            </p:cNvPr>
            <p:cNvSpPr/>
            <p:nvPr/>
          </p:nvSpPr>
          <p:spPr>
            <a:xfrm>
              <a:off x="-2083130" y="18143"/>
              <a:ext cx="4655128" cy="6858000"/>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Rounded Corners 7">
              <a:extLst>
                <a:ext uri="{FF2B5EF4-FFF2-40B4-BE49-F238E27FC236}">
                  <a16:creationId xmlns:a16="http://schemas.microsoft.com/office/drawing/2014/main" id="{02AC2BDE-AA99-41CC-0AA0-B2FD1D5E2DC0}"/>
                </a:ext>
              </a:extLst>
            </p:cNvPr>
            <p:cNvSpPr/>
            <p:nvPr/>
          </p:nvSpPr>
          <p:spPr>
            <a:xfrm>
              <a:off x="2158340" y="3897086"/>
              <a:ext cx="827315" cy="798286"/>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7" name="Group 6">
            <a:extLst>
              <a:ext uri="{FF2B5EF4-FFF2-40B4-BE49-F238E27FC236}">
                <a16:creationId xmlns:a16="http://schemas.microsoft.com/office/drawing/2014/main" id="{9C8336D6-28B2-7F34-5134-8551B309DD71}"/>
              </a:ext>
            </a:extLst>
          </p:cNvPr>
          <p:cNvGrpSpPr/>
          <p:nvPr/>
        </p:nvGrpSpPr>
        <p:grpSpPr>
          <a:xfrm>
            <a:off x="-3202786" y="-18143"/>
            <a:ext cx="17642686" cy="6858000"/>
            <a:chOff x="-3457533" y="-18143"/>
            <a:chExt cx="4950113" cy="6858000"/>
          </a:xfrm>
        </p:grpSpPr>
        <p:sp>
          <p:nvSpPr>
            <p:cNvPr id="5" name="Rectangle: Rounded Corners 4">
              <a:extLst>
                <a:ext uri="{FF2B5EF4-FFF2-40B4-BE49-F238E27FC236}">
                  <a16:creationId xmlns:a16="http://schemas.microsoft.com/office/drawing/2014/main" id="{890B019D-62A4-E5B2-8B99-A45FBFCD96E9}"/>
                </a:ext>
              </a:extLst>
            </p:cNvPr>
            <p:cNvSpPr/>
            <p:nvPr/>
          </p:nvSpPr>
          <p:spPr>
            <a:xfrm>
              <a:off x="-3457533" y="-18143"/>
              <a:ext cx="4668982" cy="6858000"/>
            </a:xfrm>
            <a:prstGeom prst="round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Rounded Corners 5">
              <a:extLst>
                <a:ext uri="{FF2B5EF4-FFF2-40B4-BE49-F238E27FC236}">
                  <a16:creationId xmlns:a16="http://schemas.microsoft.com/office/drawing/2014/main" id="{D6A18E1B-DF6C-AB3A-B091-0BFAB71192B8}"/>
                </a:ext>
              </a:extLst>
            </p:cNvPr>
            <p:cNvSpPr/>
            <p:nvPr/>
          </p:nvSpPr>
          <p:spPr>
            <a:xfrm>
              <a:off x="694294" y="5109028"/>
              <a:ext cx="798286" cy="856343"/>
            </a:xfrm>
            <a:prstGeom prst="round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pic>
        <p:nvPicPr>
          <p:cNvPr id="3" name="Picture 2">
            <a:extLst>
              <a:ext uri="{FF2B5EF4-FFF2-40B4-BE49-F238E27FC236}">
                <a16:creationId xmlns:a16="http://schemas.microsoft.com/office/drawing/2014/main" id="{E4138710-E888-DF72-8280-AA892D589BFA}"/>
              </a:ext>
            </a:extLst>
          </p:cNvPr>
          <p:cNvPicPr>
            <a:picLocks noChangeAspect="1"/>
          </p:cNvPicPr>
          <p:nvPr/>
        </p:nvPicPr>
        <p:blipFill>
          <a:blip r:embed="rId2"/>
          <a:stretch>
            <a:fillRect/>
          </a:stretch>
        </p:blipFill>
        <p:spPr>
          <a:xfrm>
            <a:off x="7192185" y="976960"/>
            <a:ext cx="5340559" cy="4584589"/>
          </a:xfrm>
          <a:prstGeom prst="rect">
            <a:avLst/>
          </a:prstGeom>
        </p:spPr>
      </p:pic>
      <p:pic>
        <p:nvPicPr>
          <p:cNvPr id="13" name="Picture 12">
            <a:extLst>
              <a:ext uri="{FF2B5EF4-FFF2-40B4-BE49-F238E27FC236}">
                <a16:creationId xmlns:a16="http://schemas.microsoft.com/office/drawing/2014/main" id="{07AA4A9E-1741-0F2A-7992-AD4F188007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92132" y="1837300"/>
            <a:ext cx="3027996" cy="2646468"/>
          </a:xfrm>
          <a:prstGeom prst="rect">
            <a:avLst/>
          </a:prstGeom>
        </p:spPr>
      </p:pic>
      <p:sp>
        <p:nvSpPr>
          <p:cNvPr id="14" name="TextBox 13">
            <a:extLst>
              <a:ext uri="{FF2B5EF4-FFF2-40B4-BE49-F238E27FC236}">
                <a16:creationId xmlns:a16="http://schemas.microsoft.com/office/drawing/2014/main" id="{BFA0D4EB-D3AB-0B27-DDBA-2A21A900DC16}"/>
              </a:ext>
            </a:extLst>
          </p:cNvPr>
          <p:cNvSpPr txBox="1"/>
          <p:nvPr/>
        </p:nvSpPr>
        <p:spPr>
          <a:xfrm>
            <a:off x="537403" y="867282"/>
            <a:ext cx="6747107" cy="4803944"/>
          </a:xfrm>
          <a:prstGeom prst="rect">
            <a:avLst/>
          </a:prstGeom>
          <a:noFill/>
        </p:spPr>
        <p:txBody>
          <a:bodyPr wrap="square" rtlCol="0">
            <a:spAutoFit/>
          </a:bodyPr>
          <a:lstStyle/>
          <a:p>
            <a:pPr>
              <a:lnSpc>
                <a:spcPct val="107000"/>
              </a:lnSpc>
              <a:spcAft>
                <a:spcPts val="800"/>
              </a:spcAft>
            </a:pPr>
            <a:r>
              <a:rPr lang="en-US" sz="3200" dirty="0">
                <a:effectLst/>
                <a:latin typeface="AR JULIAN" panose="02000000000000000000" pitchFamily="2" charset="0"/>
                <a:ea typeface="Calibri" panose="020F0502020204030204" pitchFamily="34" charset="0"/>
                <a:cs typeface="Arial" panose="020B0604020202020204" pitchFamily="34" charset="0"/>
              </a:rPr>
              <a:t>Gift-giving: Chocolate is often given as a gift for special occasions, such as Valentine's Day, Easter, and Christmas. It's a popular choice because it's delicious and can be presented in a variety of forms, such as boxes of chocolates, chocolate bars, and truffles.</a:t>
            </a:r>
            <a:endParaRPr lang="en-AU" sz="3200" dirty="0">
              <a:effectLst/>
              <a:latin typeface="AR JULIAN" panose="02000000000000000000" pitchFamily="2"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7458074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orrest Gump Facts Better than a Box of Chocolates">
            <a:extLst>
              <a:ext uri="{FF2B5EF4-FFF2-40B4-BE49-F238E27FC236}">
                <a16:creationId xmlns:a16="http://schemas.microsoft.com/office/drawing/2014/main" id="{B2820E44-5821-B8DA-F0CB-12C2DCA050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V="1">
            <a:off x="1857828" y="4768271"/>
            <a:ext cx="108529" cy="10852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EE178A4-56EF-A35D-21A8-202418D758E5}"/>
              </a:ext>
            </a:extLst>
          </p:cNvPr>
          <p:cNvSpPr txBox="1"/>
          <p:nvPr/>
        </p:nvSpPr>
        <p:spPr>
          <a:xfrm>
            <a:off x="4180114" y="591100"/>
            <a:ext cx="7745187" cy="5141729"/>
          </a:xfrm>
          <a:prstGeom prst="rect">
            <a:avLst/>
          </a:prstGeom>
          <a:noFill/>
        </p:spPr>
        <p:txBody>
          <a:bodyPr wrap="square" rtlCol="0">
            <a:spAutoFit/>
          </a:bodyPr>
          <a:lstStyle/>
          <a:p>
            <a:pPr>
              <a:lnSpc>
                <a:spcPct val="107000"/>
              </a:lnSpc>
              <a:spcAft>
                <a:spcPts val="800"/>
              </a:spcAft>
            </a:pPr>
            <a:r>
              <a:rPr lang="en-US" sz="2800" dirty="0">
                <a:effectLst/>
                <a:latin typeface="AR JULIAN" panose="02000000000000000000" pitchFamily="2" charset="0"/>
                <a:ea typeface="Calibri" panose="020F0502020204030204" pitchFamily="34" charset="0"/>
                <a:cs typeface="Arial" panose="020B0604020202020204" pitchFamily="34" charset="0"/>
              </a:rPr>
              <a:t>From its cultural significance and economic importance to its health benefits and pleasurable taste, chocolate has something for everyone. Chocolate is a complex and fascinating topic that enters history, culture, and health. By exploring it, we can get a deeper understanding and appreciation for this sweet and delicious treat. With its rich history and continued popularity, it's clear that chocolate will continue to be a beloved treat for generations to come. </a:t>
            </a:r>
            <a:endParaRPr lang="en-AU" sz="28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8008D050-D0B7-738E-B8AF-C15CF8698B53}"/>
              </a:ext>
            </a:extLst>
          </p:cNvPr>
          <p:cNvPicPr>
            <a:picLocks noChangeAspect="1"/>
          </p:cNvPicPr>
          <p:nvPr/>
        </p:nvPicPr>
        <p:blipFill>
          <a:blip r:embed="rId3"/>
          <a:stretch>
            <a:fillRect/>
          </a:stretch>
        </p:blipFill>
        <p:spPr>
          <a:xfrm>
            <a:off x="0" y="0"/>
            <a:ext cx="3932634" cy="6858000"/>
          </a:xfrm>
          <a:prstGeom prst="rect">
            <a:avLst/>
          </a:prstGeom>
        </p:spPr>
      </p:pic>
    </p:spTree>
    <p:extLst>
      <p:ext uri="{BB962C8B-B14F-4D97-AF65-F5344CB8AC3E}">
        <p14:creationId xmlns:p14="http://schemas.microsoft.com/office/powerpoint/2010/main" val="660466815"/>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EF6B036-9F82-3D93-ABE5-D1D849C94989}"/>
              </a:ext>
            </a:extLst>
          </p:cNvPr>
          <p:cNvPicPr>
            <a:picLocks noChangeAspect="1"/>
          </p:cNvPicPr>
          <p:nvPr/>
        </p:nvPicPr>
        <p:blipFill>
          <a:blip r:embed="rId2"/>
          <a:stretch>
            <a:fillRect/>
          </a:stretch>
        </p:blipFill>
        <p:spPr>
          <a:xfrm>
            <a:off x="0" y="0"/>
            <a:ext cx="12344400" cy="6858000"/>
          </a:xfrm>
          <a:prstGeom prst="rect">
            <a:avLst/>
          </a:prstGeom>
        </p:spPr>
      </p:pic>
      <p:sp>
        <p:nvSpPr>
          <p:cNvPr id="7" name="TextBox 6">
            <a:extLst>
              <a:ext uri="{FF2B5EF4-FFF2-40B4-BE49-F238E27FC236}">
                <a16:creationId xmlns:a16="http://schemas.microsoft.com/office/drawing/2014/main" id="{895D76AB-3E2E-E2B0-E200-0BFF5A47BBE4}"/>
              </a:ext>
            </a:extLst>
          </p:cNvPr>
          <p:cNvSpPr txBox="1"/>
          <p:nvPr/>
        </p:nvSpPr>
        <p:spPr>
          <a:xfrm>
            <a:off x="-33121600" y="-31978600"/>
            <a:ext cx="189992000" cy="70815200"/>
          </a:xfrm>
          <a:custGeom>
            <a:avLst/>
            <a:gdLst/>
            <a:ahLst/>
            <a:cxnLst/>
            <a:rect l="l" t="t" r="r" b="b"/>
            <a:pathLst>
              <a:path w="12361333" h="6858000">
                <a:moveTo>
                  <a:pt x="2205255" y="1550720"/>
                </a:moveTo>
                <a:lnTo>
                  <a:pt x="2205255" y="5035158"/>
                </a:lnTo>
                <a:lnTo>
                  <a:pt x="3349371" y="5035158"/>
                </a:lnTo>
                <a:lnTo>
                  <a:pt x="3349371" y="4447287"/>
                </a:lnTo>
                <a:lnTo>
                  <a:pt x="2897306" y="4447287"/>
                </a:lnTo>
                <a:lnTo>
                  <a:pt x="2897306" y="2138591"/>
                </a:lnTo>
                <a:lnTo>
                  <a:pt x="3349371" y="2138591"/>
                </a:lnTo>
                <a:lnTo>
                  <a:pt x="3349371" y="1550720"/>
                </a:lnTo>
                <a:close/>
                <a:moveTo>
                  <a:pt x="0" y="0"/>
                </a:moveTo>
                <a:lnTo>
                  <a:pt x="12361333" y="0"/>
                </a:lnTo>
                <a:lnTo>
                  <a:pt x="12361333" y="6858000"/>
                </a:lnTo>
                <a:lnTo>
                  <a:pt x="0" y="6858000"/>
                </a:lnTo>
                <a:close/>
              </a:path>
            </a:pathLst>
          </a:custGeom>
          <a:solidFill>
            <a:srgbClr val="8832A6"/>
          </a:solidFill>
          <a:ln>
            <a:solidFill>
              <a:srgbClr val="8832A6"/>
            </a:solid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AU" sz="30000" dirty="0">
              <a:solidFill>
                <a:schemeClr val="bg1"/>
              </a:solidFill>
              <a:latin typeface="Arial Black" panose="020B0A04020102020204" pitchFamily="34" charset="0"/>
            </a:endParaRPr>
          </a:p>
        </p:txBody>
      </p:sp>
    </p:spTree>
    <p:extLst>
      <p:ext uri="{BB962C8B-B14F-4D97-AF65-F5344CB8AC3E}">
        <p14:creationId xmlns:p14="http://schemas.microsoft.com/office/powerpoint/2010/main" val="3028334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E9A0378-42F2-E00A-89AA-03C08E978E28}"/>
              </a:ext>
            </a:extLst>
          </p:cNvPr>
          <p:cNvSpPr txBox="1"/>
          <p:nvPr/>
        </p:nvSpPr>
        <p:spPr>
          <a:xfrm>
            <a:off x="5982346" y="1500842"/>
            <a:ext cx="6209654" cy="3539430"/>
          </a:xfrm>
          <a:prstGeom prst="rect">
            <a:avLst/>
          </a:prstGeom>
          <a:noFill/>
        </p:spPr>
        <p:txBody>
          <a:bodyPr wrap="square">
            <a:spAutoFit/>
          </a:bodyPr>
          <a:lstStyle/>
          <a:p>
            <a:r>
              <a:rPr lang="en-US" sz="2800" dirty="0">
                <a:effectLst/>
                <a:latin typeface="AR JULIAN" panose="02000000000000000000" pitchFamily="2" charset="0"/>
                <a:ea typeface="Calibri" panose="020F0502020204030204" pitchFamily="34" charset="0"/>
                <a:cs typeface="Arial" panose="020B0604020202020204" pitchFamily="34" charset="0"/>
              </a:rPr>
              <a:t>So now, you can show this presentation to your parents so they’ll stop nagging you each time you unwrap a chocolate bar. Don’t forget what Forrest Gump said:  “My mama always said: life is like a box of chocolate, you never know what you’re </a:t>
            </a:r>
            <a:r>
              <a:rPr lang="en-US" sz="2800" dirty="0" err="1">
                <a:effectLst/>
                <a:latin typeface="AR JULIAN" panose="02000000000000000000" pitchFamily="2" charset="0"/>
                <a:ea typeface="Calibri" panose="020F0502020204030204" pitchFamily="34" charset="0"/>
                <a:cs typeface="Arial" panose="020B0604020202020204" pitchFamily="34" charset="0"/>
              </a:rPr>
              <a:t>gonna</a:t>
            </a:r>
            <a:r>
              <a:rPr lang="en-US" sz="2800" dirty="0">
                <a:effectLst/>
                <a:latin typeface="AR JULIAN" panose="02000000000000000000" pitchFamily="2" charset="0"/>
                <a:ea typeface="Calibri" panose="020F0502020204030204" pitchFamily="34" charset="0"/>
                <a:cs typeface="Arial" panose="020B0604020202020204" pitchFamily="34" charset="0"/>
              </a:rPr>
              <a:t> get</a:t>
            </a:r>
            <a:r>
              <a:rPr lang="en-US" sz="2800" dirty="0">
                <a:effectLst/>
                <a:latin typeface="Calibri Light" panose="020F0302020204030204" pitchFamily="34" charset="0"/>
                <a:ea typeface="Calibri" panose="020F0502020204030204" pitchFamily="34" charset="0"/>
                <a:cs typeface="Arial" panose="020B0604020202020204" pitchFamily="34" charset="0"/>
              </a:rPr>
              <a:t>”. </a:t>
            </a:r>
            <a:endParaRPr lang="en-AU" sz="2800" dirty="0"/>
          </a:p>
        </p:txBody>
      </p:sp>
      <p:pic>
        <p:nvPicPr>
          <p:cNvPr id="4" name="Picture 3">
            <a:extLst>
              <a:ext uri="{FF2B5EF4-FFF2-40B4-BE49-F238E27FC236}">
                <a16:creationId xmlns:a16="http://schemas.microsoft.com/office/drawing/2014/main" id="{76912D97-8FA4-BC70-2F60-EF2B78A3EC92}"/>
              </a:ext>
            </a:extLst>
          </p:cNvPr>
          <p:cNvPicPr>
            <a:picLocks noChangeAspect="1"/>
          </p:cNvPicPr>
          <p:nvPr/>
        </p:nvPicPr>
        <p:blipFill>
          <a:blip r:embed="rId2"/>
          <a:stretch>
            <a:fillRect/>
          </a:stretch>
        </p:blipFill>
        <p:spPr>
          <a:xfrm>
            <a:off x="0" y="0"/>
            <a:ext cx="5803813" cy="6858000"/>
          </a:xfrm>
          <a:prstGeom prst="rect">
            <a:avLst/>
          </a:prstGeom>
        </p:spPr>
      </p:pic>
    </p:spTree>
    <p:extLst>
      <p:ext uri="{BB962C8B-B14F-4D97-AF65-F5344CB8AC3E}">
        <p14:creationId xmlns:p14="http://schemas.microsoft.com/office/powerpoint/2010/main" val="4152861687"/>
      </p:ext>
    </p:extLst>
  </p:cSld>
  <p:clrMapOvr>
    <a:masterClrMapping/>
  </p:clrMapOvr>
  <p:transition spd="slow">
    <p:push/>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F56062E-721C-C1B1-1841-A9A1BB8DC70F}"/>
              </a:ext>
            </a:extLst>
          </p:cNvPr>
          <p:cNvSpPr txBox="1"/>
          <p:nvPr/>
        </p:nvSpPr>
        <p:spPr>
          <a:xfrm>
            <a:off x="5747654" y="1436412"/>
            <a:ext cx="6168571" cy="3170099"/>
          </a:xfrm>
          <a:prstGeom prst="rect">
            <a:avLst/>
          </a:prstGeom>
          <a:noFill/>
        </p:spPr>
        <p:txBody>
          <a:bodyPr wrap="square" rtlCol="0">
            <a:spAutoFit/>
          </a:bodyPr>
          <a:lstStyle/>
          <a:p>
            <a:r>
              <a:rPr lang="en-AU" sz="10000" dirty="0">
                <a:latin typeface="AR BLANCA" panose="02000000000000000000" pitchFamily="2" charset="0"/>
              </a:rPr>
              <a:t>Any questions??</a:t>
            </a:r>
          </a:p>
        </p:txBody>
      </p:sp>
      <p:sp>
        <p:nvSpPr>
          <p:cNvPr id="4" name="Scroll: Vertical 3">
            <a:extLst>
              <a:ext uri="{FF2B5EF4-FFF2-40B4-BE49-F238E27FC236}">
                <a16:creationId xmlns:a16="http://schemas.microsoft.com/office/drawing/2014/main" id="{4798D0C5-A778-72AD-34B7-E935F61E7937}"/>
              </a:ext>
            </a:extLst>
          </p:cNvPr>
          <p:cNvSpPr/>
          <p:nvPr/>
        </p:nvSpPr>
        <p:spPr>
          <a:xfrm>
            <a:off x="754743" y="0"/>
            <a:ext cx="4905829" cy="6379029"/>
          </a:xfrm>
          <a:prstGeom prst="verticalScroll">
            <a:avLst/>
          </a:prstGeom>
          <a:solidFill>
            <a:srgbClr val="65030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a:t> </a:t>
            </a:r>
          </a:p>
        </p:txBody>
      </p:sp>
      <p:pic>
        <p:nvPicPr>
          <p:cNvPr id="3" name="Picture 2">
            <a:extLst>
              <a:ext uri="{FF2B5EF4-FFF2-40B4-BE49-F238E27FC236}">
                <a16:creationId xmlns:a16="http://schemas.microsoft.com/office/drawing/2014/main" id="{17F20A67-6ECD-E6F5-9090-D8A384BE6A35}"/>
              </a:ext>
            </a:extLst>
          </p:cNvPr>
          <p:cNvPicPr>
            <a:picLocks noChangeAspect="1"/>
          </p:cNvPicPr>
          <p:nvPr/>
        </p:nvPicPr>
        <p:blipFill>
          <a:blip r:embed="rId2"/>
          <a:stretch>
            <a:fillRect/>
          </a:stretch>
        </p:blipFill>
        <p:spPr>
          <a:xfrm>
            <a:off x="1233713" y="1155409"/>
            <a:ext cx="4034971" cy="4068210"/>
          </a:xfrm>
          <a:prstGeom prst="rect">
            <a:avLst/>
          </a:prstGeom>
        </p:spPr>
      </p:pic>
    </p:spTree>
    <p:extLst>
      <p:ext uri="{BB962C8B-B14F-4D97-AF65-F5344CB8AC3E}">
        <p14:creationId xmlns:p14="http://schemas.microsoft.com/office/powerpoint/2010/main" val="757978054"/>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EF6B036-9F82-3D93-ABE5-D1D849C94989}"/>
              </a:ext>
            </a:extLst>
          </p:cNvPr>
          <p:cNvPicPr>
            <a:picLocks noChangeAspect="1"/>
          </p:cNvPicPr>
          <p:nvPr/>
        </p:nvPicPr>
        <p:blipFill>
          <a:blip r:embed="rId2"/>
          <a:stretch>
            <a:fillRect/>
          </a:stretch>
        </p:blipFill>
        <p:spPr>
          <a:xfrm>
            <a:off x="-4783015" y="0"/>
            <a:ext cx="12344400" cy="6858000"/>
          </a:xfrm>
          <a:prstGeom prst="rect">
            <a:avLst/>
          </a:prstGeom>
        </p:spPr>
      </p:pic>
      <p:sp>
        <p:nvSpPr>
          <p:cNvPr id="7" name="TextBox 6">
            <a:extLst>
              <a:ext uri="{FF2B5EF4-FFF2-40B4-BE49-F238E27FC236}">
                <a16:creationId xmlns:a16="http://schemas.microsoft.com/office/drawing/2014/main" id="{895D76AB-3E2E-E2B0-E200-0BFF5A47BBE4}"/>
              </a:ext>
            </a:extLst>
          </p:cNvPr>
          <p:cNvSpPr txBox="1"/>
          <p:nvPr/>
        </p:nvSpPr>
        <p:spPr>
          <a:xfrm>
            <a:off x="-41192938" y="-32172031"/>
            <a:ext cx="189992000" cy="70815200"/>
          </a:xfrm>
          <a:custGeom>
            <a:avLst/>
            <a:gdLst/>
            <a:ahLst/>
            <a:cxnLst/>
            <a:rect l="l" t="t" r="r" b="b"/>
            <a:pathLst>
              <a:path w="12361333" h="6858000">
                <a:moveTo>
                  <a:pt x="2205255" y="1550720"/>
                </a:moveTo>
                <a:lnTo>
                  <a:pt x="2205255" y="5035158"/>
                </a:lnTo>
                <a:lnTo>
                  <a:pt x="3349371" y="5035158"/>
                </a:lnTo>
                <a:lnTo>
                  <a:pt x="3349371" y="4447287"/>
                </a:lnTo>
                <a:lnTo>
                  <a:pt x="2897306" y="4447287"/>
                </a:lnTo>
                <a:lnTo>
                  <a:pt x="2897306" y="2138591"/>
                </a:lnTo>
                <a:lnTo>
                  <a:pt x="3349371" y="2138591"/>
                </a:lnTo>
                <a:lnTo>
                  <a:pt x="3349371" y="1550720"/>
                </a:lnTo>
                <a:close/>
                <a:moveTo>
                  <a:pt x="0" y="0"/>
                </a:moveTo>
                <a:lnTo>
                  <a:pt x="12361333" y="0"/>
                </a:lnTo>
                <a:lnTo>
                  <a:pt x="12361333" y="6858000"/>
                </a:lnTo>
                <a:lnTo>
                  <a:pt x="0" y="6858000"/>
                </a:lnTo>
                <a:close/>
              </a:path>
            </a:pathLst>
          </a:custGeom>
          <a:solidFill>
            <a:srgbClr val="8832A6"/>
          </a:solidFill>
          <a:ln>
            <a:solidFill>
              <a:srgbClr val="8832A6"/>
            </a:solid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sz="9600">
                <a:effectLst/>
                <a:latin typeface="Trebuchet MS" panose="020B0603020202020204" pitchFamily="34" charset="0"/>
                <a:ea typeface="Calibri" panose="020F0502020204030204" pitchFamily="34" charset="0"/>
                <a:cs typeface="Arial" panose="020B0604020202020204" pitchFamily="34" charset="0"/>
              </a:rPr>
              <a:t>You might have read this title and said you must be joking but we couldn’t be more serious. We spent nights and days arguing about what we’re going to talk about, we went from pirates to dreams to women rights to standards but we finally agreed on, yes you guessed it, “chocolate”. Ww2, AI, space, ocean, medicine, Marie-curie are all very important topics, but let’s be real, we’re a bunch of 17 year olds, and chocolate is the only thing we care about. Chocolate, this delicate sweet thing that everyone likes, you probably asked yourself what can we say about it. Believe it or not, there’s more to chocolate than its tasty flavor</a:t>
            </a:r>
            <a:r>
              <a:rPr lang="en-US" sz="8000">
                <a:effectLst/>
                <a:latin typeface="Segoe UI Symbol" panose="020B0502040204020203" pitchFamily="34" charset="0"/>
                <a:ea typeface="Calibri" panose="020F0502020204030204" pitchFamily="34" charset="0"/>
                <a:cs typeface="Arial" panose="020B0604020202020204" pitchFamily="34" charset="0"/>
              </a:rPr>
              <a:t>.</a:t>
            </a:r>
            <a:endParaRPr lang="en-AU" sz="80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2" name="TextBox 1">
            <a:extLst>
              <a:ext uri="{FF2B5EF4-FFF2-40B4-BE49-F238E27FC236}">
                <a16:creationId xmlns:a16="http://schemas.microsoft.com/office/drawing/2014/main" id="{589E4AD5-0D09-5A06-BF7F-478D83151B8D}"/>
              </a:ext>
            </a:extLst>
          </p:cNvPr>
          <p:cNvSpPr txBox="1"/>
          <p:nvPr/>
        </p:nvSpPr>
        <p:spPr>
          <a:xfrm>
            <a:off x="2497014" y="1022444"/>
            <a:ext cx="8528539" cy="5607048"/>
          </a:xfrm>
          <a:prstGeom prst="rect">
            <a:avLst/>
          </a:prstGeom>
          <a:noFill/>
        </p:spPr>
        <p:txBody>
          <a:bodyPr wrap="square" rtlCol="0">
            <a:spAutoFit/>
          </a:bodyPr>
          <a:lstStyle/>
          <a:p>
            <a:pPr>
              <a:lnSpc>
                <a:spcPct val="107000"/>
              </a:lnSpc>
              <a:spcAft>
                <a:spcPts val="800"/>
              </a:spcAft>
            </a:pPr>
            <a:r>
              <a:rPr lang="en-US" sz="2400" dirty="0">
                <a:effectLst/>
                <a:latin typeface="Arial Black" panose="020B0A04020102020204" pitchFamily="34" charset="0"/>
                <a:ea typeface="Calibri" panose="020F0502020204030204" pitchFamily="34" charset="0"/>
                <a:cs typeface="Arial" panose="020B0604020202020204" pitchFamily="34" charset="0"/>
              </a:rPr>
              <a:t>You might have read this title and said you must be joking, but we couldn’t be more serious. We spent nights and days arguing about what we’re going to talk about. </a:t>
            </a:r>
            <a:r>
              <a:rPr lang="en-US" sz="2400" dirty="0">
                <a:latin typeface="Arial Black" panose="020B0A04020102020204" pitchFamily="34" charset="0"/>
                <a:ea typeface="Calibri" panose="020F0502020204030204" pitchFamily="34" charset="0"/>
                <a:cs typeface="Arial" panose="020B0604020202020204" pitchFamily="34" charset="0"/>
              </a:rPr>
              <a:t>W</a:t>
            </a:r>
            <a:r>
              <a:rPr lang="en-US" sz="2400" dirty="0">
                <a:effectLst/>
                <a:latin typeface="Arial Black" panose="020B0A04020102020204" pitchFamily="34" charset="0"/>
                <a:ea typeface="Calibri" panose="020F0502020204030204" pitchFamily="34" charset="0"/>
                <a:cs typeface="Arial" panose="020B0604020202020204" pitchFamily="34" charset="0"/>
              </a:rPr>
              <a:t>e went from pirates to dreams to women rights to standards but we finally agreed on, yes you guessed it, “chocolate”. Ww2, AI, space, ocean, medicine, Marie-curie are all very important topics, but let’s be real, we’re a bunch of 17 year olds, and chocolate is the only thing we care about. Chocolate, this delicate sweet thing that everyone likes, you probably asked yourself what can we say about it. Believe it or not, there’s more to chocolate than its tasty flavor.</a:t>
            </a:r>
            <a:endParaRPr lang="en-AU" sz="2400" dirty="0">
              <a:effectLst/>
              <a:latin typeface="Arial Black" panose="020B0A04020102020204" pitchFamily="34" charset="0"/>
              <a:ea typeface="Calibri" panose="020F0502020204030204" pitchFamily="34" charset="0"/>
              <a:cs typeface="Arial" panose="020B0604020202020204" pitchFamily="34" charset="0"/>
            </a:endParaRPr>
          </a:p>
        </p:txBody>
      </p:sp>
      <p:sp>
        <p:nvSpPr>
          <p:cNvPr id="3" name="Frame 2">
            <a:extLst>
              <a:ext uri="{FF2B5EF4-FFF2-40B4-BE49-F238E27FC236}">
                <a16:creationId xmlns:a16="http://schemas.microsoft.com/office/drawing/2014/main" id="{95142BA7-8CBB-2585-4D7C-DBEDC243DDCF}"/>
              </a:ext>
            </a:extLst>
          </p:cNvPr>
          <p:cNvSpPr/>
          <p:nvPr/>
        </p:nvSpPr>
        <p:spPr>
          <a:xfrm>
            <a:off x="2268415" y="298938"/>
            <a:ext cx="9759461" cy="6559062"/>
          </a:xfrm>
          <a:prstGeom prst="frame">
            <a:avLst>
              <a:gd name="adj1" fmla="val 2581"/>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AU">
              <a:solidFill>
                <a:schemeClr val="tx1"/>
              </a:solidFill>
            </a:endParaRPr>
          </a:p>
        </p:txBody>
      </p:sp>
    </p:spTree>
    <p:extLst>
      <p:ext uri="{BB962C8B-B14F-4D97-AF65-F5344CB8AC3E}">
        <p14:creationId xmlns:p14="http://schemas.microsoft.com/office/powerpoint/2010/main" val="35675749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a:extLst>
              <a:ext uri="{FF2B5EF4-FFF2-40B4-BE49-F238E27FC236}">
                <a16:creationId xmlns:a16="http://schemas.microsoft.com/office/drawing/2014/main" id="{4909AEC3-E9B0-328A-DDA8-7D626E9182D9}"/>
              </a:ext>
            </a:extLst>
          </p:cNvPr>
          <p:cNvSpPr>
            <a:spLocks noChangeAspect="1" noChangeArrowheads="1"/>
          </p:cNvSpPr>
          <p:nvPr/>
        </p:nvSpPr>
        <p:spPr bwMode="auto">
          <a:xfrm>
            <a:off x="3117273" y="450273"/>
            <a:ext cx="3131127" cy="313112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a:p>
        </p:txBody>
      </p:sp>
      <p:sp>
        <p:nvSpPr>
          <p:cNvPr id="3" name="AutoShape 4">
            <a:extLst>
              <a:ext uri="{FF2B5EF4-FFF2-40B4-BE49-F238E27FC236}">
                <a16:creationId xmlns:a16="http://schemas.microsoft.com/office/drawing/2014/main" id="{39DE4E75-695B-3E62-4788-0AE2F46CE1E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a:p>
        </p:txBody>
      </p:sp>
      <p:pic>
        <p:nvPicPr>
          <p:cNvPr id="6" name="Picture 5">
            <a:extLst>
              <a:ext uri="{FF2B5EF4-FFF2-40B4-BE49-F238E27FC236}">
                <a16:creationId xmlns:a16="http://schemas.microsoft.com/office/drawing/2014/main" id="{545E5BC7-A5CC-3D3C-E5DD-D99D6D5809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D3608B0A-CB98-1C20-3C44-18201F7E1F77}"/>
              </a:ext>
            </a:extLst>
          </p:cNvPr>
          <p:cNvSpPr txBox="1"/>
          <p:nvPr/>
        </p:nvSpPr>
        <p:spPr>
          <a:xfrm>
            <a:off x="0" y="0"/>
            <a:ext cx="12192000" cy="6858000"/>
          </a:xfrm>
          <a:custGeom>
            <a:avLst/>
            <a:gdLst/>
            <a:ahLst/>
            <a:cxnLst/>
            <a:rect l="l" t="t" r="r" b="b"/>
            <a:pathLst>
              <a:path w="12192000" h="6858000">
                <a:moveTo>
                  <a:pt x="8342683" y="5698034"/>
                </a:moveTo>
                <a:lnTo>
                  <a:pt x="8342683" y="5758495"/>
                </a:lnTo>
                <a:cubicBezTo>
                  <a:pt x="8342683" y="5805624"/>
                  <a:pt x="8335086" y="5843916"/>
                  <a:pt x="8319894" y="5873372"/>
                </a:cubicBezTo>
                <a:cubicBezTo>
                  <a:pt x="8304701" y="5902827"/>
                  <a:pt x="8278966" y="5927787"/>
                  <a:pt x="8242689" y="5948251"/>
                </a:cubicBezTo>
                <a:cubicBezTo>
                  <a:pt x="8206412" y="5968715"/>
                  <a:pt x="8167190" y="5978947"/>
                  <a:pt x="8125022" y="5978947"/>
                </a:cubicBezTo>
                <a:cubicBezTo>
                  <a:pt x="8084714" y="5978947"/>
                  <a:pt x="8054174" y="5969490"/>
                  <a:pt x="8033399" y="5950576"/>
                </a:cubicBezTo>
                <a:cubicBezTo>
                  <a:pt x="8012625" y="5931663"/>
                  <a:pt x="8002239" y="5907323"/>
                  <a:pt x="8002239" y="5877557"/>
                </a:cubicBezTo>
                <a:cubicBezTo>
                  <a:pt x="8002239" y="5851513"/>
                  <a:pt x="8012781" y="5828258"/>
                  <a:pt x="8033865" y="5807794"/>
                </a:cubicBezTo>
                <a:cubicBezTo>
                  <a:pt x="8054328" y="5787951"/>
                  <a:pt x="8103008" y="5767797"/>
                  <a:pt x="8179902" y="5747333"/>
                </a:cubicBezTo>
                <a:cubicBezTo>
                  <a:pt x="8236333" y="5733070"/>
                  <a:pt x="8290593" y="5716637"/>
                  <a:pt x="8342683" y="5698034"/>
                </a:cubicBezTo>
                <a:close/>
                <a:moveTo>
                  <a:pt x="6287925" y="5417120"/>
                </a:moveTo>
                <a:cubicBezTo>
                  <a:pt x="6340014" y="5417120"/>
                  <a:pt x="6383733" y="5438049"/>
                  <a:pt x="6419079" y="5479907"/>
                </a:cubicBezTo>
                <a:cubicBezTo>
                  <a:pt x="6454426" y="5521765"/>
                  <a:pt x="6472099" y="5585482"/>
                  <a:pt x="6472099" y="5671058"/>
                </a:cubicBezTo>
                <a:cubicBezTo>
                  <a:pt x="6472099" y="5762836"/>
                  <a:pt x="6454581" y="5829499"/>
                  <a:pt x="6419544" y="5871046"/>
                </a:cubicBezTo>
                <a:cubicBezTo>
                  <a:pt x="6384508" y="5912594"/>
                  <a:pt x="6339704" y="5933368"/>
                  <a:pt x="6285134" y="5933368"/>
                </a:cubicBezTo>
                <a:cubicBezTo>
                  <a:pt x="6231184" y="5933368"/>
                  <a:pt x="6186381" y="5912284"/>
                  <a:pt x="6150724" y="5870116"/>
                </a:cubicBezTo>
                <a:cubicBezTo>
                  <a:pt x="6115067" y="5827948"/>
                  <a:pt x="6097239" y="5762836"/>
                  <a:pt x="6097239" y="5674779"/>
                </a:cubicBezTo>
                <a:cubicBezTo>
                  <a:pt x="6097239" y="5587963"/>
                  <a:pt x="6115222" y="5523316"/>
                  <a:pt x="6151189" y="5480837"/>
                </a:cubicBezTo>
                <a:cubicBezTo>
                  <a:pt x="6187155" y="5438359"/>
                  <a:pt x="6232734" y="5417120"/>
                  <a:pt x="6287925" y="5417120"/>
                </a:cubicBezTo>
                <a:close/>
                <a:moveTo>
                  <a:pt x="3754276" y="5417120"/>
                </a:moveTo>
                <a:cubicBezTo>
                  <a:pt x="3806365" y="5417120"/>
                  <a:pt x="3850083" y="5438049"/>
                  <a:pt x="3885430" y="5479907"/>
                </a:cubicBezTo>
                <a:cubicBezTo>
                  <a:pt x="3920777" y="5521765"/>
                  <a:pt x="3938450" y="5585482"/>
                  <a:pt x="3938450" y="5671058"/>
                </a:cubicBezTo>
                <a:cubicBezTo>
                  <a:pt x="3938450" y="5762836"/>
                  <a:pt x="3920932" y="5829499"/>
                  <a:pt x="3885895" y="5871046"/>
                </a:cubicBezTo>
                <a:cubicBezTo>
                  <a:pt x="3850859" y="5912594"/>
                  <a:pt x="3806055" y="5933368"/>
                  <a:pt x="3751485" y="5933368"/>
                </a:cubicBezTo>
                <a:cubicBezTo>
                  <a:pt x="3697535" y="5933368"/>
                  <a:pt x="3652731" y="5912284"/>
                  <a:pt x="3617074" y="5870116"/>
                </a:cubicBezTo>
                <a:cubicBezTo>
                  <a:pt x="3581418" y="5827948"/>
                  <a:pt x="3563589" y="5762836"/>
                  <a:pt x="3563589" y="5674779"/>
                </a:cubicBezTo>
                <a:cubicBezTo>
                  <a:pt x="3563589" y="5587963"/>
                  <a:pt x="3581573" y="5523316"/>
                  <a:pt x="3617539" y="5480837"/>
                </a:cubicBezTo>
                <a:cubicBezTo>
                  <a:pt x="3653506" y="5438359"/>
                  <a:pt x="3699085" y="5417120"/>
                  <a:pt x="3754276" y="5417120"/>
                </a:cubicBezTo>
                <a:close/>
                <a:moveTo>
                  <a:pt x="10281690" y="5380844"/>
                </a:moveTo>
                <a:cubicBezTo>
                  <a:pt x="10333780" y="5380844"/>
                  <a:pt x="10375792" y="5396657"/>
                  <a:pt x="10407729" y="5428283"/>
                </a:cubicBezTo>
                <a:cubicBezTo>
                  <a:pt x="10439665" y="5459909"/>
                  <a:pt x="10459353" y="5512308"/>
                  <a:pt x="10466795" y="5585482"/>
                </a:cubicBezTo>
                <a:lnTo>
                  <a:pt x="10093794" y="5585482"/>
                </a:lnTo>
                <a:cubicBezTo>
                  <a:pt x="10099995" y="5526571"/>
                  <a:pt x="10114569" y="5482233"/>
                  <a:pt x="10137512" y="5452467"/>
                </a:cubicBezTo>
                <a:cubicBezTo>
                  <a:pt x="10173479" y="5404718"/>
                  <a:pt x="10221539" y="5380844"/>
                  <a:pt x="10281690" y="5380844"/>
                </a:cubicBezTo>
                <a:close/>
                <a:moveTo>
                  <a:pt x="10265876" y="5156671"/>
                </a:moveTo>
                <a:cubicBezTo>
                  <a:pt x="10091624" y="5156671"/>
                  <a:pt x="9955044" y="5204421"/>
                  <a:pt x="9856134" y="5299918"/>
                </a:cubicBezTo>
                <a:cubicBezTo>
                  <a:pt x="9757225" y="5395417"/>
                  <a:pt x="9707771" y="5520370"/>
                  <a:pt x="9707771" y="5674779"/>
                </a:cubicBezTo>
                <a:cubicBezTo>
                  <a:pt x="9707771" y="5783300"/>
                  <a:pt x="9732421" y="5877713"/>
                  <a:pt x="9781720" y="5958018"/>
                </a:cubicBezTo>
                <a:cubicBezTo>
                  <a:pt x="9831019" y="6038323"/>
                  <a:pt x="9893187" y="6096924"/>
                  <a:pt x="9968220" y="6133821"/>
                </a:cubicBezTo>
                <a:cubicBezTo>
                  <a:pt x="10043254" y="6170718"/>
                  <a:pt x="10146195" y="6189166"/>
                  <a:pt x="10277039" y="6189166"/>
                </a:cubicBezTo>
                <a:cubicBezTo>
                  <a:pt x="10427727" y="6189166"/>
                  <a:pt x="10543380" y="6167618"/>
                  <a:pt x="10623995" y="6124519"/>
                </a:cubicBezTo>
                <a:cubicBezTo>
                  <a:pt x="10704609" y="6081421"/>
                  <a:pt x="10773442" y="6010263"/>
                  <a:pt x="10830494" y="5911044"/>
                </a:cubicBezTo>
                <a:lnTo>
                  <a:pt x="10457493" y="5876627"/>
                </a:lnTo>
                <a:cubicBezTo>
                  <a:pt x="10433928" y="5906393"/>
                  <a:pt x="10411914" y="5927167"/>
                  <a:pt x="10391451" y="5938949"/>
                </a:cubicBezTo>
                <a:cubicBezTo>
                  <a:pt x="10357964" y="5957553"/>
                  <a:pt x="10322618" y="5966854"/>
                  <a:pt x="10285411" y="5966854"/>
                </a:cubicBezTo>
                <a:cubicBezTo>
                  <a:pt x="10226499" y="5966854"/>
                  <a:pt x="10178751" y="5945460"/>
                  <a:pt x="10142163" y="5902672"/>
                </a:cubicBezTo>
                <a:cubicBezTo>
                  <a:pt x="10116118" y="5872907"/>
                  <a:pt x="10099686" y="5827638"/>
                  <a:pt x="10092864" y="5766867"/>
                </a:cubicBezTo>
                <a:lnTo>
                  <a:pt x="10851888" y="5766867"/>
                </a:lnTo>
                <a:lnTo>
                  <a:pt x="10851888" y="5724078"/>
                </a:lnTo>
                <a:cubicBezTo>
                  <a:pt x="10851888" y="5593854"/>
                  <a:pt x="10830494" y="5488124"/>
                  <a:pt x="10787706" y="5406889"/>
                </a:cubicBezTo>
                <a:cubicBezTo>
                  <a:pt x="10744917" y="5325653"/>
                  <a:pt x="10682596" y="5263641"/>
                  <a:pt x="10600740" y="5220853"/>
                </a:cubicBezTo>
                <a:cubicBezTo>
                  <a:pt x="10518885" y="5178065"/>
                  <a:pt x="10407264" y="5156671"/>
                  <a:pt x="10265876" y="5156671"/>
                </a:cubicBezTo>
                <a:close/>
                <a:moveTo>
                  <a:pt x="8163159" y="5156671"/>
                </a:moveTo>
                <a:cubicBezTo>
                  <a:pt x="8092466" y="5156671"/>
                  <a:pt x="8026734" y="5161942"/>
                  <a:pt x="7965962" y="5172484"/>
                </a:cubicBezTo>
                <a:cubicBezTo>
                  <a:pt x="7905190" y="5183027"/>
                  <a:pt x="7857442" y="5197909"/>
                  <a:pt x="7822715" y="5217133"/>
                </a:cubicBezTo>
                <a:cubicBezTo>
                  <a:pt x="7774346" y="5243798"/>
                  <a:pt x="7737293" y="5275269"/>
                  <a:pt x="7711559" y="5311546"/>
                </a:cubicBezTo>
                <a:cubicBezTo>
                  <a:pt x="7685824" y="5347822"/>
                  <a:pt x="7666135" y="5397587"/>
                  <a:pt x="7652492" y="5460839"/>
                </a:cubicBezTo>
                <a:lnTo>
                  <a:pt x="8014331" y="5498976"/>
                </a:lnTo>
                <a:cubicBezTo>
                  <a:pt x="8029214" y="5456188"/>
                  <a:pt x="8048747" y="5427043"/>
                  <a:pt x="8072932" y="5411539"/>
                </a:cubicBezTo>
                <a:cubicBezTo>
                  <a:pt x="8103938" y="5391696"/>
                  <a:pt x="8150447" y="5381774"/>
                  <a:pt x="8212458" y="5381774"/>
                </a:cubicBezTo>
                <a:cubicBezTo>
                  <a:pt x="8260827" y="5381774"/>
                  <a:pt x="8294624" y="5391076"/>
                  <a:pt x="8313847" y="5409679"/>
                </a:cubicBezTo>
                <a:cubicBezTo>
                  <a:pt x="8333071" y="5428283"/>
                  <a:pt x="8342683" y="5460839"/>
                  <a:pt x="8342683" y="5507348"/>
                </a:cubicBezTo>
                <a:cubicBezTo>
                  <a:pt x="8295554" y="5525951"/>
                  <a:pt x="8250905" y="5540989"/>
                  <a:pt x="8208738" y="5552461"/>
                </a:cubicBezTo>
                <a:cubicBezTo>
                  <a:pt x="8166569" y="5563934"/>
                  <a:pt x="8074482" y="5583932"/>
                  <a:pt x="7932475" y="5612457"/>
                </a:cubicBezTo>
                <a:cubicBezTo>
                  <a:pt x="7814033" y="5636022"/>
                  <a:pt x="7732798" y="5671989"/>
                  <a:pt x="7688769" y="5720358"/>
                </a:cubicBezTo>
                <a:cubicBezTo>
                  <a:pt x="7644741" y="5768727"/>
                  <a:pt x="7622727" y="5830429"/>
                  <a:pt x="7622727" y="5905463"/>
                </a:cubicBezTo>
                <a:cubicBezTo>
                  <a:pt x="7622727" y="5985458"/>
                  <a:pt x="7653268" y="6052741"/>
                  <a:pt x="7714349" y="6107311"/>
                </a:cubicBezTo>
                <a:cubicBezTo>
                  <a:pt x="7775430" y="6161881"/>
                  <a:pt x="7864883" y="6189166"/>
                  <a:pt x="7982705" y="6189166"/>
                </a:cubicBezTo>
                <a:cubicBezTo>
                  <a:pt x="8071382" y="6189166"/>
                  <a:pt x="8149206" y="6175524"/>
                  <a:pt x="8216179" y="6148239"/>
                </a:cubicBezTo>
                <a:cubicBezTo>
                  <a:pt x="8265168" y="6127775"/>
                  <a:pt x="8314468" y="6093669"/>
                  <a:pt x="8364077" y="6045919"/>
                </a:cubicBezTo>
                <a:cubicBezTo>
                  <a:pt x="8368418" y="6074445"/>
                  <a:pt x="8372758" y="6095374"/>
                  <a:pt x="8377099" y="6108706"/>
                </a:cubicBezTo>
                <a:cubicBezTo>
                  <a:pt x="8381440" y="6122039"/>
                  <a:pt x="8390742" y="6141418"/>
                  <a:pt x="8405004" y="6166842"/>
                </a:cubicBezTo>
                <a:lnTo>
                  <a:pt x="8760332" y="6166842"/>
                </a:lnTo>
                <a:cubicBezTo>
                  <a:pt x="8740488" y="6125914"/>
                  <a:pt x="8727620" y="6092273"/>
                  <a:pt x="8721730" y="6065918"/>
                </a:cubicBezTo>
                <a:cubicBezTo>
                  <a:pt x="8715838" y="6039563"/>
                  <a:pt x="8712892" y="6003131"/>
                  <a:pt x="8712892" y="5956622"/>
                </a:cubicBezTo>
                <a:lnTo>
                  <a:pt x="8712892" y="5520370"/>
                </a:lnTo>
                <a:cubicBezTo>
                  <a:pt x="8712892" y="5473861"/>
                  <a:pt x="8703591" y="5425027"/>
                  <a:pt x="8684988" y="5373867"/>
                </a:cubicBezTo>
                <a:cubicBezTo>
                  <a:pt x="8666384" y="5322708"/>
                  <a:pt x="8640959" y="5283175"/>
                  <a:pt x="8608713" y="5255270"/>
                </a:cubicBezTo>
                <a:cubicBezTo>
                  <a:pt x="8562824" y="5214962"/>
                  <a:pt x="8505464" y="5188452"/>
                  <a:pt x="8436630" y="5175740"/>
                </a:cubicBezTo>
                <a:cubicBezTo>
                  <a:pt x="8367798" y="5163028"/>
                  <a:pt x="8276640" y="5156671"/>
                  <a:pt x="8163159" y="5156671"/>
                </a:cubicBezTo>
                <a:close/>
                <a:moveTo>
                  <a:pt x="6282344" y="5156671"/>
                </a:moveTo>
                <a:cubicBezTo>
                  <a:pt x="6109331" y="5156671"/>
                  <a:pt x="5971975" y="5205505"/>
                  <a:pt x="5870276" y="5303174"/>
                </a:cubicBezTo>
                <a:cubicBezTo>
                  <a:pt x="5768576" y="5400842"/>
                  <a:pt x="5717727" y="5525021"/>
                  <a:pt x="5717727" y="5675709"/>
                </a:cubicBezTo>
                <a:cubicBezTo>
                  <a:pt x="5717727" y="5837560"/>
                  <a:pt x="5777878" y="5968405"/>
                  <a:pt x="5898181" y="6068244"/>
                </a:cubicBezTo>
                <a:cubicBezTo>
                  <a:pt x="5996160" y="6148859"/>
                  <a:pt x="6124524" y="6189166"/>
                  <a:pt x="6283274" y="6189166"/>
                </a:cubicBezTo>
                <a:cubicBezTo>
                  <a:pt x="6461248" y="6189166"/>
                  <a:pt x="6600618" y="6140643"/>
                  <a:pt x="6701388" y="6043594"/>
                </a:cubicBezTo>
                <a:cubicBezTo>
                  <a:pt x="6802157" y="5946546"/>
                  <a:pt x="6852541" y="5822057"/>
                  <a:pt x="6852541" y="5670128"/>
                </a:cubicBezTo>
                <a:cubicBezTo>
                  <a:pt x="6852541" y="5534943"/>
                  <a:pt x="6811924" y="5421151"/>
                  <a:pt x="6730688" y="5328754"/>
                </a:cubicBezTo>
                <a:cubicBezTo>
                  <a:pt x="6629610" y="5214032"/>
                  <a:pt x="6480161" y="5156671"/>
                  <a:pt x="6282344" y="5156671"/>
                </a:cubicBezTo>
                <a:close/>
                <a:moveTo>
                  <a:pt x="5027611" y="5156671"/>
                </a:moveTo>
                <a:cubicBezTo>
                  <a:pt x="4912269" y="5156671"/>
                  <a:pt x="4817702" y="5171850"/>
                  <a:pt x="4743908" y="5202206"/>
                </a:cubicBezTo>
                <a:cubicBezTo>
                  <a:pt x="4697399" y="5221410"/>
                  <a:pt x="4652130" y="5250685"/>
                  <a:pt x="4608103" y="5290028"/>
                </a:cubicBezTo>
                <a:cubicBezTo>
                  <a:pt x="4564074" y="5329372"/>
                  <a:pt x="4529348" y="5373824"/>
                  <a:pt x="4503922" y="5423385"/>
                </a:cubicBezTo>
                <a:cubicBezTo>
                  <a:pt x="4469195" y="5490919"/>
                  <a:pt x="4451832" y="5575493"/>
                  <a:pt x="4451832" y="5677105"/>
                </a:cubicBezTo>
                <a:cubicBezTo>
                  <a:pt x="4451832" y="5774376"/>
                  <a:pt x="4466095" y="5852440"/>
                  <a:pt x="4494621" y="5911298"/>
                </a:cubicBezTo>
                <a:cubicBezTo>
                  <a:pt x="4523146" y="5970156"/>
                  <a:pt x="4562523" y="6021425"/>
                  <a:pt x="4612753" y="6065104"/>
                </a:cubicBezTo>
                <a:cubicBezTo>
                  <a:pt x="4662982" y="6108784"/>
                  <a:pt x="4722979" y="6140381"/>
                  <a:pt x="4792742" y="6159895"/>
                </a:cubicBezTo>
                <a:cubicBezTo>
                  <a:pt x="4862505" y="6179409"/>
                  <a:pt x="4949787" y="6189166"/>
                  <a:pt x="5054586" y="6189166"/>
                </a:cubicBezTo>
                <a:cubicBezTo>
                  <a:pt x="5163107" y="6189166"/>
                  <a:pt x="5252559" y="6173974"/>
                  <a:pt x="5322942" y="6143588"/>
                </a:cubicBezTo>
                <a:cubicBezTo>
                  <a:pt x="5393325" y="6113202"/>
                  <a:pt x="5451151" y="6070569"/>
                  <a:pt x="5496419" y="6015689"/>
                </a:cubicBezTo>
                <a:cubicBezTo>
                  <a:pt x="5541688" y="5960808"/>
                  <a:pt x="5574244" y="5895851"/>
                  <a:pt x="5594088" y="5820817"/>
                </a:cubicBezTo>
                <a:lnTo>
                  <a:pt x="5234110" y="5779889"/>
                </a:lnTo>
                <a:cubicBezTo>
                  <a:pt x="5217367" y="5832599"/>
                  <a:pt x="5192097" y="5871667"/>
                  <a:pt x="5158301" y="5897091"/>
                </a:cubicBezTo>
                <a:cubicBezTo>
                  <a:pt x="5124505" y="5922516"/>
                  <a:pt x="5082802" y="5935228"/>
                  <a:pt x="5033192" y="5935228"/>
                </a:cubicBezTo>
                <a:cubicBezTo>
                  <a:pt x="4973661" y="5935228"/>
                  <a:pt x="4924672" y="5914183"/>
                  <a:pt x="4886224" y="5872093"/>
                </a:cubicBezTo>
                <a:cubicBezTo>
                  <a:pt x="4847777" y="5830002"/>
                  <a:pt x="4828554" y="5768412"/>
                  <a:pt x="4828554" y="5687322"/>
                </a:cubicBezTo>
                <a:cubicBezTo>
                  <a:pt x="4828554" y="5596320"/>
                  <a:pt x="4847932" y="5528381"/>
                  <a:pt x="4886690" y="5483505"/>
                </a:cubicBezTo>
                <a:cubicBezTo>
                  <a:pt x="4925447" y="5438628"/>
                  <a:pt x="4976142" y="5416190"/>
                  <a:pt x="5038773" y="5416190"/>
                </a:cubicBezTo>
                <a:cubicBezTo>
                  <a:pt x="5088383" y="5416190"/>
                  <a:pt x="5127915" y="5426887"/>
                  <a:pt x="5157371" y="5448281"/>
                </a:cubicBezTo>
                <a:cubicBezTo>
                  <a:pt x="5186826" y="5469675"/>
                  <a:pt x="5207135" y="5501457"/>
                  <a:pt x="5218297" y="5543624"/>
                </a:cubicBezTo>
                <a:lnTo>
                  <a:pt x="5574554" y="5496185"/>
                </a:lnTo>
                <a:cubicBezTo>
                  <a:pt x="5540448" y="5385185"/>
                  <a:pt x="5481072" y="5300848"/>
                  <a:pt x="5396426" y="5243178"/>
                </a:cubicBezTo>
                <a:cubicBezTo>
                  <a:pt x="5311780" y="5185507"/>
                  <a:pt x="5188842" y="5156671"/>
                  <a:pt x="5027611" y="5156671"/>
                </a:cubicBezTo>
                <a:close/>
                <a:moveTo>
                  <a:pt x="3748694" y="5156671"/>
                </a:moveTo>
                <a:cubicBezTo>
                  <a:pt x="3575682" y="5156671"/>
                  <a:pt x="3438326" y="5205505"/>
                  <a:pt x="3336626" y="5303174"/>
                </a:cubicBezTo>
                <a:cubicBezTo>
                  <a:pt x="3234927" y="5400842"/>
                  <a:pt x="3184078" y="5525021"/>
                  <a:pt x="3184078" y="5675709"/>
                </a:cubicBezTo>
                <a:cubicBezTo>
                  <a:pt x="3184078" y="5837560"/>
                  <a:pt x="3244229" y="5968405"/>
                  <a:pt x="3364531" y="6068244"/>
                </a:cubicBezTo>
                <a:cubicBezTo>
                  <a:pt x="3462511" y="6148859"/>
                  <a:pt x="3590874" y="6189166"/>
                  <a:pt x="3749624" y="6189166"/>
                </a:cubicBezTo>
                <a:cubicBezTo>
                  <a:pt x="3927598" y="6189166"/>
                  <a:pt x="4066970" y="6140643"/>
                  <a:pt x="4167739" y="6043594"/>
                </a:cubicBezTo>
                <a:cubicBezTo>
                  <a:pt x="4268508" y="5946546"/>
                  <a:pt x="4318893" y="5822057"/>
                  <a:pt x="4318893" y="5670128"/>
                </a:cubicBezTo>
                <a:cubicBezTo>
                  <a:pt x="4318893" y="5534943"/>
                  <a:pt x="4278274" y="5421151"/>
                  <a:pt x="4197039" y="5328754"/>
                </a:cubicBezTo>
                <a:cubicBezTo>
                  <a:pt x="4095960" y="5214032"/>
                  <a:pt x="3946512" y="5156671"/>
                  <a:pt x="3748694" y="5156671"/>
                </a:cubicBezTo>
                <a:close/>
                <a:moveTo>
                  <a:pt x="1255711" y="5156671"/>
                </a:moveTo>
                <a:cubicBezTo>
                  <a:pt x="1140370" y="5156671"/>
                  <a:pt x="1045802" y="5171850"/>
                  <a:pt x="972008" y="5202206"/>
                </a:cubicBezTo>
                <a:cubicBezTo>
                  <a:pt x="925499" y="5221410"/>
                  <a:pt x="880230" y="5250685"/>
                  <a:pt x="836202" y="5290028"/>
                </a:cubicBezTo>
                <a:cubicBezTo>
                  <a:pt x="792174" y="5329372"/>
                  <a:pt x="757447" y="5373824"/>
                  <a:pt x="732022" y="5423385"/>
                </a:cubicBezTo>
                <a:cubicBezTo>
                  <a:pt x="697296" y="5490919"/>
                  <a:pt x="679933" y="5575493"/>
                  <a:pt x="679933" y="5677105"/>
                </a:cubicBezTo>
                <a:cubicBezTo>
                  <a:pt x="679933" y="5774376"/>
                  <a:pt x="694195" y="5852440"/>
                  <a:pt x="722720" y="5911298"/>
                </a:cubicBezTo>
                <a:cubicBezTo>
                  <a:pt x="751246" y="5970156"/>
                  <a:pt x="790623" y="6021425"/>
                  <a:pt x="840853" y="6065104"/>
                </a:cubicBezTo>
                <a:cubicBezTo>
                  <a:pt x="891082" y="6108784"/>
                  <a:pt x="951079" y="6140381"/>
                  <a:pt x="1020842" y="6159895"/>
                </a:cubicBezTo>
                <a:cubicBezTo>
                  <a:pt x="1090605" y="6179409"/>
                  <a:pt x="1177887" y="6189166"/>
                  <a:pt x="1282686" y="6189166"/>
                </a:cubicBezTo>
                <a:cubicBezTo>
                  <a:pt x="1391207" y="6189166"/>
                  <a:pt x="1480659" y="6173974"/>
                  <a:pt x="1551042" y="6143588"/>
                </a:cubicBezTo>
                <a:cubicBezTo>
                  <a:pt x="1621425" y="6113202"/>
                  <a:pt x="1679251" y="6070569"/>
                  <a:pt x="1724520" y="6015689"/>
                </a:cubicBezTo>
                <a:cubicBezTo>
                  <a:pt x="1769788" y="5960808"/>
                  <a:pt x="1802345" y="5895851"/>
                  <a:pt x="1822188" y="5820817"/>
                </a:cubicBezTo>
                <a:lnTo>
                  <a:pt x="1462210" y="5779889"/>
                </a:lnTo>
                <a:cubicBezTo>
                  <a:pt x="1445467" y="5832599"/>
                  <a:pt x="1420197" y="5871667"/>
                  <a:pt x="1386401" y="5897091"/>
                </a:cubicBezTo>
                <a:cubicBezTo>
                  <a:pt x="1352605" y="5922516"/>
                  <a:pt x="1310902" y="5935228"/>
                  <a:pt x="1261292" y="5935228"/>
                </a:cubicBezTo>
                <a:cubicBezTo>
                  <a:pt x="1201761" y="5935228"/>
                  <a:pt x="1152772" y="5914183"/>
                  <a:pt x="1114325" y="5872093"/>
                </a:cubicBezTo>
                <a:cubicBezTo>
                  <a:pt x="1075877" y="5830002"/>
                  <a:pt x="1056654" y="5768412"/>
                  <a:pt x="1056654" y="5687322"/>
                </a:cubicBezTo>
                <a:cubicBezTo>
                  <a:pt x="1056654" y="5596320"/>
                  <a:pt x="1076032" y="5528381"/>
                  <a:pt x="1114790" y="5483505"/>
                </a:cubicBezTo>
                <a:cubicBezTo>
                  <a:pt x="1153547" y="5438628"/>
                  <a:pt x="1204242" y="5416190"/>
                  <a:pt x="1266873" y="5416190"/>
                </a:cubicBezTo>
                <a:cubicBezTo>
                  <a:pt x="1316483" y="5416190"/>
                  <a:pt x="1356015" y="5426887"/>
                  <a:pt x="1385471" y="5448281"/>
                </a:cubicBezTo>
                <a:cubicBezTo>
                  <a:pt x="1414926" y="5469675"/>
                  <a:pt x="1435235" y="5501457"/>
                  <a:pt x="1446397" y="5543624"/>
                </a:cubicBezTo>
                <a:lnTo>
                  <a:pt x="1802655" y="5496185"/>
                </a:lnTo>
                <a:cubicBezTo>
                  <a:pt x="1768548" y="5385185"/>
                  <a:pt x="1709172" y="5300848"/>
                  <a:pt x="1624526" y="5243178"/>
                </a:cubicBezTo>
                <a:cubicBezTo>
                  <a:pt x="1539880" y="5185507"/>
                  <a:pt x="1416942" y="5156671"/>
                  <a:pt x="1255711" y="5156671"/>
                </a:cubicBezTo>
                <a:close/>
                <a:moveTo>
                  <a:pt x="9364202" y="4803204"/>
                </a:moveTo>
                <a:lnTo>
                  <a:pt x="8984690" y="4997611"/>
                </a:lnTo>
                <a:lnTo>
                  <a:pt x="8984690" y="5178995"/>
                </a:lnTo>
                <a:lnTo>
                  <a:pt x="8845164" y="5178995"/>
                </a:lnTo>
                <a:lnTo>
                  <a:pt x="8845164" y="5456188"/>
                </a:lnTo>
                <a:lnTo>
                  <a:pt x="8984690" y="5456188"/>
                </a:lnTo>
                <a:lnTo>
                  <a:pt x="8984690" y="5803638"/>
                </a:lnTo>
                <a:cubicBezTo>
                  <a:pt x="8984690" y="5913873"/>
                  <a:pt x="8995387" y="5993609"/>
                  <a:pt x="9016781" y="6042846"/>
                </a:cubicBezTo>
                <a:cubicBezTo>
                  <a:pt x="9038175" y="6092082"/>
                  <a:pt x="9071196" y="6128778"/>
                  <a:pt x="9115845" y="6152933"/>
                </a:cubicBezTo>
                <a:cubicBezTo>
                  <a:pt x="9160493" y="6177089"/>
                  <a:pt x="9229947" y="6189166"/>
                  <a:pt x="9324204" y="6189166"/>
                </a:cubicBezTo>
                <a:cubicBezTo>
                  <a:pt x="9405439" y="6189166"/>
                  <a:pt x="9492876" y="6178934"/>
                  <a:pt x="9586514" y="6158471"/>
                </a:cubicBezTo>
                <a:lnTo>
                  <a:pt x="9558608" y="5897135"/>
                </a:lnTo>
                <a:cubicBezTo>
                  <a:pt x="9508379" y="5913229"/>
                  <a:pt x="9469312" y="5921276"/>
                  <a:pt x="9441406" y="5921276"/>
                </a:cubicBezTo>
                <a:cubicBezTo>
                  <a:pt x="9410401" y="5921276"/>
                  <a:pt x="9388696" y="5910753"/>
                  <a:pt x="9376294" y="5889708"/>
                </a:cubicBezTo>
                <a:cubicBezTo>
                  <a:pt x="9368232" y="5876095"/>
                  <a:pt x="9364202" y="5848248"/>
                  <a:pt x="9364202" y="5806166"/>
                </a:cubicBezTo>
                <a:lnTo>
                  <a:pt x="9364202" y="5456188"/>
                </a:lnTo>
                <a:lnTo>
                  <a:pt x="9572561" y="5456188"/>
                </a:lnTo>
                <a:lnTo>
                  <a:pt x="9572561" y="5178995"/>
                </a:lnTo>
                <a:lnTo>
                  <a:pt x="9364202" y="5178995"/>
                </a:lnTo>
                <a:close/>
                <a:moveTo>
                  <a:pt x="7044083" y="4803204"/>
                </a:moveTo>
                <a:lnTo>
                  <a:pt x="7044083" y="6166842"/>
                </a:lnTo>
                <a:lnTo>
                  <a:pt x="7423595" y="6166842"/>
                </a:lnTo>
                <a:lnTo>
                  <a:pt x="7423595" y="4803204"/>
                </a:lnTo>
                <a:close/>
                <a:moveTo>
                  <a:pt x="1963761" y="4803204"/>
                </a:moveTo>
                <a:lnTo>
                  <a:pt x="1963761" y="6166842"/>
                </a:lnTo>
                <a:lnTo>
                  <a:pt x="2342343" y="6166842"/>
                </a:lnTo>
                <a:lnTo>
                  <a:pt x="2342343" y="5692452"/>
                </a:lnTo>
                <a:cubicBezTo>
                  <a:pt x="2342343" y="5602536"/>
                  <a:pt x="2356606" y="5540214"/>
                  <a:pt x="2385131" y="5505487"/>
                </a:cubicBezTo>
                <a:cubicBezTo>
                  <a:pt x="2413657" y="5470761"/>
                  <a:pt x="2450863" y="5453397"/>
                  <a:pt x="2496752" y="5453397"/>
                </a:cubicBezTo>
                <a:cubicBezTo>
                  <a:pt x="2538300" y="5453397"/>
                  <a:pt x="2570546" y="5466265"/>
                  <a:pt x="2593491" y="5492000"/>
                </a:cubicBezTo>
                <a:cubicBezTo>
                  <a:pt x="2616435" y="5517735"/>
                  <a:pt x="2627907" y="5561608"/>
                  <a:pt x="2627907" y="5623619"/>
                </a:cubicBezTo>
                <a:lnTo>
                  <a:pt x="2627907" y="6166842"/>
                </a:lnTo>
                <a:lnTo>
                  <a:pt x="3008349" y="6166842"/>
                </a:lnTo>
                <a:lnTo>
                  <a:pt x="3008349" y="5538973"/>
                </a:lnTo>
                <a:cubicBezTo>
                  <a:pt x="3008349" y="5409369"/>
                  <a:pt x="2978738" y="5313251"/>
                  <a:pt x="2919517" y="5250619"/>
                </a:cubicBezTo>
                <a:cubicBezTo>
                  <a:pt x="2860296" y="5187987"/>
                  <a:pt x="2779215" y="5156671"/>
                  <a:pt x="2676276" y="5156671"/>
                </a:cubicBezTo>
                <a:cubicBezTo>
                  <a:pt x="2606823" y="5156671"/>
                  <a:pt x="2546672" y="5168144"/>
                  <a:pt x="2495822" y="5191088"/>
                </a:cubicBezTo>
                <a:cubicBezTo>
                  <a:pt x="2444972" y="5214032"/>
                  <a:pt x="2393813" y="5252169"/>
                  <a:pt x="2342343" y="5305499"/>
                </a:cubicBezTo>
                <a:lnTo>
                  <a:pt x="2342343" y="4803204"/>
                </a:lnTo>
                <a:close/>
                <a:moveTo>
                  <a:pt x="3968439" y="3145074"/>
                </a:moveTo>
                <a:cubicBezTo>
                  <a:pt x="4016809" y="3145074"/>
                  <a:pt x="4057736" y="3164142"/>
                  <a:pt x="4091223" y="3202279"/>
                </a:cubicBezTo>
                <a:cubicBezTo>
                  <a:pt x="4124709" y="3240416"/>
                  <a:pt x="4141452" y="3295452"/>
                  <a:pt x="4141452" y="3367385"/>
                </a:cubicBezTo>
                <a:cubicBezTo>
                  <a:pt x="4141452" y="3439319"/>
                  <a:pt x="4125484" y="3493114"/>
                  <a:pt x="4093547" y="3528770"/>
                </a:cubicBezTo>
                <a:cubicBezTo>
                  <a:pt x="4061612" y="3564427"/>
                  <a:pt x="4022079" y="3582256"/>
                  <a:pt x="3974950" y="3582256"/>
                </a:cubicBezTo>
                <a:cubicBezTo>
                  <a:pt x="3925341" y="3582256"/>
                  <a:pt x="3885343" y="3565047"/>
                  <a:pt x="3854958" y="3530631"/>
                </a:cubicBezTo>
                <a:cubicBezTo>
                  <a:pt x="3824572" y="3496214"/>
                  <a:pt x="3809379" y="3443350"/>
                  <a:pt x="3809379" y="3372036"/>
                </a:cubicBezTo>
                <a:cubicBezTo>
                  <a:pt x="3809379" y="3290801"/>
                  <a:pt x="3823797" y="3232665"/>
                  <a:pt x="3852632" y="3197628"/>
                </a:cubicBezTo>
                <a:cubicBezTo>
                  <a:pt x="3881468" y="3162591"/>
                  <a:pt x="3920070" y="3145074"/>
                  <a:pt x="3968439" y="3145074"/>
                </a:cubicBezTo>
                <a:close/>
                <a:moveTo>
                  <a:pt x="8973974" y="3131120"/>
                </a:moveTo>
                <a:cubicBezTo>
                  <a:pt x="9026064" y="3131120"/>
                  <a:pt x="9069782" y="3152049"/>
                  <a:pt x="9105129" y="3193907"/>
                </a:cubicBezTo>
                <a:cubicBezTo>
                  <a:pt x="9140475" y="3235765"/>
                  <a:pt x="9158149" y="3299482"/>
                  <a:pt x="9158149" y="3385059"/>
                </a:cubicBezTo>
                <a:cubicBezTo>
                  <a:pt x="9158149" y="3476836"/>
                  <a:pt x="9140631" y="3543498"/>
                  <a:pt x="9105594" y="3585046"/>
                </a:cubicBezTo>
                <a:cubicBezTo>
                  <a:pt x="9070558" y="3626594"/>
                  <a:pt x="9025754" y="3647368"/>
                  <a:pt x="8971183" y="3647368"/>
                </a:cubicBezTo>
                <a:cubicBezTo>
                  <a:pt x="8917233" y="3647368"/>
                  <a:pt x="8872430" y="3626284"/>
                  <a:pt x="8836773" y="3584116"/>
                </a:cubicBezTo>
                <a:cubicBezTo>
                  <a:pt x="8801117" y="3541948"/>
                  <a:pt x="8783288" y="3476836"/>
                  <a:pt x="8783288" y="3388779"/>
                </a:cubicBezTo>
                <a:cubicBezTo>
                  <a:pt x="8783288" y="3301963"/>
                  <a:pt x="8801272" y="3237316"/>
                  <a:pt x="8837238" y="3194838"/>
                </a:cubicBezTo>
                <a:cubicBezTo>
                  <a:pt x="8873206" y="3152360"/>
                  <a:pt x="8918784" y="3131120"/>
                  <a:pt x="8973974" y="3131120"/>
                </a:cubicBezTo>
                <a:close/>
                <a:moveTo>
                  <a:pt x="1249200" y="3131120"/>
                </a:moveTo>
                <a:cubicBezTo>
                  <a:pt x="1301290" y="3131120"/>
                  <a:pt x="1345008" y="3152049"/>
                  <a:pt x="1380355" y="3193907"/>
                </a:cubicBezTo>
                <a:cubicBezTo>
                  <a:pt x="1415702" y="3235765"/>
                  <a:pt x="1433375" y="3299482"/>
                  <a:pt x="1433375" y="3385059"/>
                </a:cubicBezTo>
                <a:cubicBezTo>
                  <a:pt x="1433375" y="3476836"/>
                  <a:pt x="1415857" y="3543498"/>
                  <a:pt x="1380820" y="3585046"/>
                </a:cubicBezTo>
                <a:cubicBezTo>
                  <a:pt x="1345783" y="3626594"/>
                  <a:pt x="1300980" y="3647368"/>
                  <a:pt x="1246410" y="3647368"/>
                </a:cubicBezTo>
                <a:cubicBezTo>
                  <a:pt x="1192460" y="3647368"/>
                  <a:pt x="1147656" y="3626284"/>
                  <a:pt x="1111999" y="3584116"/>
                </a:cubicBezTo>
                <a:cubicBezTo>
                  <a:pt x="1076343" y="3541948"/>
                  <a:pt x="1058514" y="3476836"/>
                  <a:pt x="1058514" y="3388779"/>
                </a:cubicBezTo>
                <a:cubicBezTo>
                  <a:pt x="1058514" y="3301963"/>
                  <a:pt x="1076498" y="3237316"/>
                  <a:pt x="1112464" y="3194838"/>
                </a:cubicBezTo>
                <a:cubicBezTo>
                  <a:pt x="1148431" y="3152360"/>
                  <a:pt x="1194010" y="3131120"/>
                  <a:pt x="1249200" y="3131120"/>
                </a:cubicBezTo>
                <a:close/>
                <a:moveTo>
                  <a:pt x="4759014" y="2892996"/>
                </a:moveTo>
                <a:lnTo>
                  <a:pt x="4759014" y="3880842"/>
                </a:lnTo>
                <a:lnTo>
                  <a:pt x="5137595" y="3880842"/>
                </a:lnTo>
                <a:lnTo>
                  <a:pt x="5137595" y="2892996"/>
                </a:lnTo>
                <a:close/>
                <a:moveTo>
                  <a:pt x="2854014" y="2892996"/>
                </a:moveTo>
                <a:lnTo>
                  <a:pt x="2854014" y="3880842"/>
                </a:lnTo>
                <a:lnTo>
                  <a:pt x="3232596" y="3880842"/>
                </a:lnTo>
                <a:lnTo>
                  <a:pt x="3232596" y="2892996"/>
                </a:lnTo>
                <a:close/>
                <a:moveTo>
                  <a:pt x="8968393" y="2870671"/>
                </a:moveTo>
                <a:cubicBezTo>
                  <a:pt x="8795380" y="2870671"/>
                  <a:pt x="8658025" y="2919505"/>
                  <a:pt x="8556325" y="3017174"/>
                </a:cubicBezTo>
                <a:cubicBezTo>
                  <a:pt x="8454626" y="3114843"/>
                  <a:pt x="8403776" y="3239021"/>
                  <a:pt x="8403776" y="3389709"/>
                </a:cubicBezTo>
                <a:cubicBezTo>
                  <a:pt x="8403776" y="3551560"/>
                  <a:pt x="8463928" y="3682405"/>
                  <a:pt x="8584230" y="3782243"/>
                </a:cubicBezTo>
                <a:cubicBezTo>
                  <a:pt x="8682210" y="3862859"/>
                  <a:pt x="8810574" y="3903166"/>
                  <a:pt x="8969323" y="3903166"/>
                </a:cubicBezTo>
                <a:cubicBezTo>
                  <a:pt x="9147297" y="3903166"/>
                  <a:pt x="9286669" y="3854642"/>
                  <a:pt x="9387437" y="3757594"/>
                </a:cubicBezTo>
                <a:cubicBezTo>
                  <a:pt x="9488207" y="3660546"/>
                  <a:pt x="9538590" y="3536057"/>
                  <a:pt x="9538590" y="3384128"/>
                </a:cubicBezTo>
                <a:cubicBezTo>
                  <a:pt x="9538590" y="3248943"/>
                  <a:pt x="9497974" y="3135151"/>
                  <a:pt x="9416737" y="3042754"/>
                </a:cubicBezTo>
                <a:cubicBezTo>
                  <a:pt x="9315659" y="2928032"/>
                  <a:pt x="9166211" y="2870671"/>
                  <a:pt x="8968393" y="2870671"/>
                </a:cubicBezTo>
                <a:close/>
                <a:moveTo>
                  <a:pt x="7104917" y="2870671"/>
                </a:moveTo>
                <a:cubicBezTo>
                  <a:pt x="6993296" y="2870671"/>
                  <a:pt x="6904308" y="2882287"/>
                  <a:pt x="6837956" y="2905516"/>
                </a:cubicBezTo>
                <a:cubicBezTo>
                  <a:pt x="6771604" y="2928747"/>
                  <a:pt x="6719514" y="2963902"/>
                  <a:pt x="6681687" y="3010983"/>
                </a:cubicBezTo>
                <a:cubicBezTo>
                  <a:pt x="6643859" y="3058063"/>
                  <a:pt x="6624946" y="3114130"/>
                  <a:pt x="6624946" y="3179184"/>
                </a:cubicBezTo>
                <a:cubicBezTo>
                  <a:pt x="6624946" y="3238658"/>
                  <a:pt x="6642464" y="3291624"/>
                  <a:pt x="6677501" y="3338085"/>
                </a:cubicBezTo>
                <a:cubicBezTo>
                  <a:pt x="6712538" y="3384545"/>
                  <a:pt x="6755636" y="3417532"/>
                  <a:pt x="6806795" y="3437046"/>
                </a:cubicBezTo>
                <a:cubicBezTo>
                  <a:pt x="6857955" y="3456561"/>
                  <a:pt x="6949267" y="3477776"/>
                  <a:pt x="7080732" y="3500691"/>
                </a:cubicBezTo>
                <a:cubicBezTo>
                  <a:pt x="7168789" y="3516174"/>
                  <a:pt x="7223049" y="3529177"/>
                  <a:pt x="7243513" y="3539700"/>
                </a:cubicBezTo>
                <a:cubicBezTo>
                  <a:pt x="7272038" y="3554564"/>
                  <a:pt x="7286301" y="3575618"/>
                  <a:pt x="7286301" y="3602865"/>
                </a:cubicBezTo>
                <a:cubicBezTo>
                  <a:pt x="7286301" y="3627011"/>
                  <a:pt x="7275449" y="3647131"/>
                  <a:pt x="7253745" y="3663224"/>
                </a:cubicBezTo>
                <a:cubicBezTo>
                  <a:pt x="7225839" y="3684900"/>
                  <a:pt x="7186462" y="3695737"/>
                  <a:pt x="7135612" y="3695737"/>
                </a:cubicBezTo>
                <a:cubicBezTo>
                  <a:pt x="7089104" y="3695737"/>
                  <a:pt x="7051897" y="3686125"/>
                  <a:pt x="7023991" y="3666902"/>
                </a:cubicBezTo>
                <a:cubicBezTo>
                  <a:pt x="6996086" y="3647678"/>
                  <a:pt x="6974382" y="3615742"/>
                  <a:pt x="6958879" y="3571093"/>
                </a:cubicBezTo>
                <a:lnTo>
                  <a:pt x="6583088" y="3606440"/>
                </a:lnTo>
                <a:cubicBezTo>
                  <a:pt x="6604792" y="3701318"/>
                  <a:pt x="6653937" y="3774492"/>
                  <a:pt x="6730521" y="3825962"/>
                </a:cubicBezTo>
                <a:cubicBezTo>
                  <a:pt x="6807105" y="3877431"/>
                  <a:pt x="6935625" y="3903166"/>
                  <a:pt x="7116079" y="3903166"/>
                </a:cubicBezTo>
                <a:cubicBezTo>
                  <a:pt x="7243823" y="3903166"/>
                  <a:pt x="7344747" y="3887215"/>
                  <a:pt x="7418851" y="3855313"/>
                </a:cubicBezTo>
                <a:cubicBezTo>
                  <a:pt x="7492955" y="3823411"/>
                  <a:pt x="7547215" y="3780512"/>
                  <a:pt x="7581632" y="3726615"/>
                </a:cubicBezTo>
                <a:cubicBezTo>
                  <a:pt x="7616048" y="3672718"/>
                  <a:pt x="7633256" y="3617273"/>
                  <a:pt x="7633256" y="3560280"/>
                </a:cubicBezTo>
                <a:cubicBezTo>
                  <a:pt x="7633256" y="3503908"/>
                  <a:pt x="7616978" y="3452181"/>
                  <a:pt x="7584422" y="3405101"/>
                </a:cubicBezTo>
                <a:cubicBezTo>
                  <a:pt x="7551866" y="3358021"/>
                  <a:pt x="7504892" y="3321780"/>
                  <a:pt x="7443501" y="3296379"/>
                </a:cubicBezTo>
                <a:cubicBezTo>
                  <a:pt x="7382109" y="3270979"/>
                  <a:pt x="7288471" y="3251157"/>
                  <a:pt x="7162587" y="3236914"/>
                </a:cubicBezTo>
                <a:cubicBezTo>
                  <a:pt x="7079492" y="3227001"/>
                  <a:pt x="7025542" y="3215854"/>
                  <a:pt x="7000737" y="3203471"/>
                </a:cubicBezTo>
                <a:cubicBezTo>
                  <a:pt x="6975932" y="3191088"/>
                  <a:pt x="6963530" y="3172823"/>
                  <a:pt x="6963530" y="3148678"/>
                </a:cubicBezTo>
                <a:cubicBezTo>
                  <a:pt x="6963530" y="3127003"/>
                  <a:pt x="6973297" y="3108581"/>
                  <a:pt x="6992830" y="3093412"/>
                </a:cubicBezTo>
                <a:cubicBezTo>
                  <a:pt x="7012364" y="3078244"/>
                  <a:pt x="7043525" y="3070659"/>
                  <a:pt x="7086313" y="3070659"/>
                </a:cubicBezTo>
                <a:cubicBezTo>
                  <a:pt x="7128481" y="3070659"/>
                  <a:pt x="7164448" y="3080581"/>
                  <a:pt x="7194213" y="3100425"/>
                </a:cubicBezTo>
                <a:cubicBezTo>
                  <a:pt x="7215917" y="3115307"/>
                  <a:pt x="7231421" y="3138562"/>
                  <a:pt x="7240722" y="3170188"/>
                </a:cubicBezTo>
                <a:lnTo>
                  <a:pt x="7599770" y="3134841"/>
                </a:lnTo>
                <a:cubicBezTo>
                  <a:pt x="7574965" y="3070349"/>
                  <a:pt x="7543804" y="3019190"/>
                  <a:pt x="7506287" y="2981362"/>
                </a:cubicBezTo>
                <a:cubicBezTo>
                  <a:pt x="7468771" y="2943535"/>
                  <a:pt x="7421951" y="2915630"/>
                  <a:pt x="7365831" y="2897646"/>
                </a:cubicBezTo>
                <a:cubicBezTo>
                  <a:pt x="7309710" y="2879663"/>
                  <a:pt x="7222739" y="2870671"/>
                  <a:pt x="7104917" y="2870671"/>
                </a:cubicBezTo>
                <a:close/>
                <a:moveTo>
                  <a:pt x="6092960" y="2870671"/>
                </a:moveTo>
                <a:cubicBezTo>
                  <a:pt x="6015445" y="2870671"/>
                  <a:pt x="5949713" y="2884779"/>
                  <a:pt x="5895762" y="2912994"/>
                </a:cubicBezTo>
                <a:cubicBezTo>
                  <a:pt x="5841812" y="2941210"/>
                  <a:pt x="5788483" y="2988184"/>
                  <a:pt x="5735772" y="3053916"/>
                </a:cubicBezTo>
                <a:lnTo>
                  <a:pt x="5735772" y="2892996"/>
                </a:lnTo>
                <a:lnTo>
                  <a:pt x="5383236" y="2892996"/>
                </a:lnTo>
                <a:lnTo>
                  <a:pt x="5383236" y="3880842"/>
                </a:lnTo>
                <a:lnTo>
                  <a:pt x="5761817" y="3880842"/>
                </a:lnTo>
                <a:lnTo>
                  <a:pt x="5761817" y="3406452"/>
                </a:lnTo>
                <a:cubicBezTo>
                  <a:pt x="5761817" y="3316536"/>
                  <a:pt x="5776080" y="3254214"/>
                  <a:pt x="5804605" y="3219487"/>
                </a:cubicBezTo>
                <a:cubicBezTo>
                  <a:pt x="5833131" y="3184761"/>
                  <a:pt x="5870338" y="3167397"/>
                  <a:pt x="5916227" y="3167397"/>
                </a:cubicBezTo>
                <a:cubicBezTo>
                  <a:pt x="5957774" y="3167397"/>
                  <a:pt x="5990020" y="3180265"/>
                  <a:pt x="6012965" y="3205999"/>
                </a:cubicBezTo>
                <a:cubicBezTo>
                  <a:pt x="6035909" y="3231735"/>
                  <a:pt x="6047381" y="3275608"/>
                  <a:pt x="6047381" y="3337620"/>
                </a:cubicBezTo>
                <a:lnTo>
                  <a:pt x="6047381" y="3880842"/>
                </a:lnTo>
                <a:lnTo>
                  <a:pt x="6427823" y="3880842"/>
                </a:lnTo>
                <a:lnTo>
                  <a:pt x="6427823" y="3252974"/>
                </a:lnTo>
                <a:cubicBezTo>
                  <a:pt x="6427823" y="3122749"/>
                  <a:pt x="6398213" y="3026476"/>
                  <a:pt x="6338991" y="2964154"/>
                </a:cubicBezTo>
                <a:cubicBezTo>
                  <a:pt x="6279770" y="2901832"/>
                  <a:pt x="6197760" y="2870671"/>
                  <a:pt x="6092960" y="2870671"/>
                </a:cubicBezTo>
                <a:close/>
                <a:moveTo>
                  <a:pt x="3835424" y="2870671"/>
                </a:moveTo>
                <a:cubicBezTo>
                  <a:pt x="3715121" y="2870671"/>
                  <a:pt x="3617763" y="2910979"/>
                  <a:pt x="3543349" y="2991594"/>
                </a:cubicBezTo>
                <a:cubicBezTo>
                  <a:pt x="3468935" y="3072209"/>
                  <a:pt x="3431728" y="3189412"/>
                  <a:pt x="3431728" y="3343201"/>
                </a:cubicBezTo>
                <a:cubicBezTo>
                  <a:pt x="3431728" y="3477766"/>
                  <a:pt x="3460563" y="3585976"/>
                  <a:pt x="3518234" y="3667832"/>
                </a:cubicBezTo>
                <a:cubicBezTo>
                  <a:pt x="3599469" y="3783174"/>
                  <a:pt x="3706129" y="3840844"/>
                  <a:pt x="3838215" y="3840844"/>
                </a:cubicBezTo>
                <a:cubicBezTo>
                  <a:pt x="3905808" y="3840844"/>
                  <a:pt x="3968749" y="3825342"/>
                  <a:pt x="4027040" y="3794336"/>
                </a:cubicBezTo>
                <a:cubicBezTo>
                  <a:pt x="4064247" y="3774492"/>
                  <a:pt x="4101454" y="3742556"/>
                  <a:pt x="4138662" y="3698528"/>
                </a:cubicBezTo>
                <a:lnTo>
                  <a:pt x="4138662" y="3848286"/>
                </a:lnTo>
                <a:cubicBezTo>
                  <a:pt x="4138662" y="3920840"/>
                  <a:pt x="4125173" y="3971689"/>
                  <a:pt x="4098199" y="4000835"/>
                </a:cubicBezTo>
                <a:cubicBezTo>
                  <a:pt x="4071223" y="4029980"/>
                  <a:pt x="4030451" y="4044553"/>
                  <a:pt x="3975881" y="4044553"/>
                </a:cubicBezTo>
                <a:cubicBezTo>
                  <a:pt x="3933712" y="4044553"/>
                  <a:pt x="3898676" y="4034941"/>
                  <a:pt x="3870771" y="4015718"/>
                </a:cubicBezTo>
                <a:cubicBezTo>
                  <a:pt x="3851547" y="4002695"/>
                  <a:pt x="3837284" y="3979131"/>
                  <a:pt x="3827982" y="3945024"/>
                </a:cubicBezTo>
                <a:lnTo>
                  <a:pt x="3460563" y="3903166"/>
                </a:lnTo>
                <a:cubicBezTo>
                  <a:pt x="3459322" y="3924250"/>
                  <a:pt x="3458703" y="3940994"/>
                  <a:pt x="3458703" y="3953396"/>
                </a:cubicBezTo>
                <a:cubicBezTo>
                  <a:pt x="3458703" y="4053235"/>
                  <a:pt x="3495755" y="4132920"/>
                  <a:pt x="3569859" y="4192451"/>
                </a:cubicBezTo>
                <a:cubicBezTo>
                  <a:pt x="3643963" y="4251982"/>
                  <a:pt x="3780234" y="4281748"/>
                  <a:pt x="3978671" y="4281748"/>
                </a:cubicBezTo>
                <a:cubicBezTo>
                  <a:pt x="4065488" y="4281748"/>
                  <a:pt x="4142537" y="4273997"/>
                  <a:pt x="4209819" y="4258494"/>
                </a:cubicBezTo>
                <a:cubicBezTo>
                  <a:pt x="4277102" y="4242991"/>
                  <a:pt x="4332602" y="4217876"/>
                  <a:pt x="4376321" y="4183149"/>
                </a:cubicBezTo>
                <a:cubicBezTo>
                  <a:pt x="4420040" y="4148423"/>
                  <a:pt x="4455076" y="4102999"/>
                  <a:pt x="4481431" y="4046879"/>
                </a:cubicBezTo>
                <a:cubicBezTo>
                  <a:pt x="4507785" y="3990758"/>
                  <a:pt x="4520963" y="3931692"/>
                  <a:pt x="4520963" y="3869680"/>
                </a:cubicBezTo>
                <a:lnTo>
                  <a:pt x="4520033" y="3825962"/>
                </a:lnTo>
                <a:lnTo>
                  <a:pt x="4520033" y="2892996"/>
                </a:lnTo>
                <a:lnTo>
                  <a:pt x="4165636" y="2892996"/>
                </a:lnTo>
                <a:lnTo>
                  <a:pt x="4165636" y="3039033"/>
                </a:lnTo>
                <a:cubicBezTo>
                  <a:pt x="4122228" y="2978882"/>
                  <a:pt x="4075564" y="2935783"/>
                  <a:pt x="4025645" y="2909739"/>
                </a:cubicBezTo>
                <a:cubicBezTo>
                  <a:pt x="3975725" y="2883694"/>
                  <a:pt x="3912318" y="2870671"/>
                  <a:pt x="3835424" y="2870671"/>
                </a:cubicBezTo>
                <a:close/>
                <a:moveTo>
                  <a:pt x="2590440" y="2870671"/>
                </a:moveTo>
                <a:cubicBezTo>
                  <a:pt x="2537110" y="2870671"/>
                  <a:pt x="2492306" y="2883849"/>
                  <a:pt x="2456029" y="2910204"/>
                </a:cubicBezTo>
                <a:cubicBezTo>
                  <a:pt x="2419752" y="2936559"/>
                  <a:pt x="2384561" y="2984773"/>
                  <a:pt x="2350454" y="3054846"/>
                </a:cubicBezTo>
                <a:lnTo>
                  <a:pt x="2350454" y="2892996"/>
                </a:lnTo>
                <a:lnTo>
                  <a:pt x="1996057" y="2892996"/>
                </a:lnTo>
                <a:lnTo>
                  <a:pt x="1996057" y="3880842"/>
                </a:lnTo>
                <a:lnTo>
                  <a:pt x="2376499" y="3880842"/>
                </a:lnTo>
                <a:lnTo>
                  <a:pt x="2376499" y="3549699"/>
                </a:lnTo>
                <a:cubicBezTo>
                  <a:pt x="2376499" y="3391570"/>
                  <a:pt x="2396032" y="3283669"/>
                  <a:pt x="2435100" y="3225998"/>
                </a:cubicBezTo>
                <a:cubicBezTo>
                  <a:pt x="2462385" y="3185071"/>
                  <a:pt x="2500833" y="3164607"/>
                  <a:pt x="2550442" y="3164607"/>
                </a:cubicBezTo>
                <a:cubicBezTo>
                  <a:pt x="2576487" y="3164607"/>
                  <a:pt x="2611834" y="3173909"/>
                  <a:pt x="2656482" y="3192512"/>
                </a:cubicBezTo>
                <a:lnTo>
                  <a:pt x="2773684" y="2922761"/>
                </a:lnTo>
                <a:cubicBezTo>
                  <a:pt x="2707331" y="2888035"/>
                  <a:pt x="2646250" y="2870671"/>
                  <a:pt x="2590440" y="2870671"/>
                </a:cubicBezTo>
                <a:close/>
                <a:moveTo>
                  <a:pt x="1243619" y="2870671"/>
                </a:moveTo>
                <a:cubicBezTo>
                  <a:pt x="1070606" y="2870671"/>
                  <a:pt x="933250" y="2919505"/>
                  <a:pt x="831551" y="3017174"/>
                </a:cubicBezTo>
                <a:cubicBezTo>
                  <a:pt x="729852" y="3114843"/>
                  <a:pt x="679003" y="3239021"/>
                  <a:pt x="679003" y="3389709"/>
                </a:cubicBezTo>
                <a:cubicBezTo>
                  <a:pt x="679003" y="3551560"/>
                  <a:pt x="739154" y="3682405"/>
                  <a:pt x="859457" y="3782243"/>
                </a:cubicBezTo>
                <a:cubicBezTo>
                  <a:pt x="957435" y="3862859"/>
                  <a:pt x="1085799" y="3903166"/>
                  <a:pt x="1244549" y="3903166"/>
                </a:cubicBezTo>
                <a:cubicBezTo>
                  <a:pt x="1422523" y="3903166"/>
                  <a:pt x="1561895" y="3854642"/>
                  <a:pt x="1662663" y="3757594"/>
                </a:cubicBezTo>
                <a:cubicBezTo>
                  <a:pt x="1763433" y="3660546"/>
                  <a:pt x="1813817" y="3536057"/>
                  <a:pt x="1813817" y="3384128"/>
                </a:cubicBezTo>
                <a:cubicBezTo>
                  <a:pt x="1813817" y="3248943"/>
                  <a:pt x="1773199" y="3135151"/>
                  <a:pt x="1691964" y="3042754"/>
                </a:cubicBezTo>
                <a:cubicBezTo>
                  <a:pt x="1590885" y="2928032"/>
                  <a:pt x="1441436" y="2870671"/>
                  <a:pt x="1243619" y="2870671"/>
                </a:cubicBezTo>
                <a:close/>
                <a:moveTo>
                  <a:pt x="4759014" y="2517204"/>
                </a:moveTo>
                <a:lnTo>
                  <a:pt x="4759014" y="2774863"/>
                </a:lnTo>
                <a:lnTo>
                  <a:pt x="5137595" y="2774863"/>
                </a:lnTo>
                <a:lnTo>
                  <a:pt x="5137595" y="2517204"/>
                </a:lnTo>
                <a:close/>
                <a:moveTo>
                  <a:pt x="2854014" y="2517204"/>
                </a:moveTo>
                <a:lnTo>
                  <a:pt x="2854014" y="2774863"/>
                </a:lnTo>
                <a:lnTo>
                  <a:pt x="3232596" y="2774863"/>
                </a:lnTo>
                <a:lnTo>
                  <a:pt x="3232596" y="2517204"/>
                </a:lnTo>
                <a:close/>
                <a:moveTo>
                  <a:pt x="10110574" y="2493950"/>
                </a:moveTo>
                <a:cubicBezTo>
                  <a:pt x="10027479" y="2493950"/>
                  <a:pt x="9964383" y="2503407"/>
                  <a:pt x="9921283" y="2522320"/>
                </a:cubicBezTo>
                <a:cubicBezTo>
                  <a:pt x="9878185" y="2541234"/>
                  <a:pt x="9844699" y="2566039"/>
                  <a:pt x="9820824" y="2596734"/>
                </a:cubicBezTo>
                <a:cubicBezTo>
                  <a:pt x="9796951" y="2627430"/>
                  <a:pt x="9780673" y="2666963"/>
                  <a:pt x="9771990" y="2715332"/>
                </a:cubicBezTo>
                <a:cubicBezTo>
                  <a:pt x="9763309" y="2763701"/>
                  <a:pt x="9758968" y="2808039"/>
                  <a:pt x="9758968" y="2848347"/>
                </a:cubicBezTo>
                <a:lnTo>
                  <a:pt x="9758968" y="2892996"/>
                </a:lnTo>
                <a:lnTo>
                  <a:pt x="9617581" y="2892996"/>
                </a:lnTo>
                <a:lnTo>
                  <a:pt x="9617581" y="3170188"/>
                </a:lnTo>
                <a:lnTo>
                  <a:pt x="9758968" y="3170188"/>
                </a:lnTo>
                <a:lnTo>
                  <a:pt x="9758968" y="3880842"/>
                </a:lnTo>
                <a:lnTo>
                  <a:pt x="10138479" y="3880842"/>
                </a:lnTo>
                <a:lnTo>
                  <a:pt x="10138479" y="3170188"/>
                </a:lnTo>
                <a:lnTo>
                  <a:pt x="10318934" y="3170188"/>
                </a:lnTo>
                <a:lnTo>
                  <a:pt x="10318934" y="2892996"/>
                </a:lnTo>
                <a:lnTo>
                  <a:pt x="10138479" y="2892996"/>
                </a:lnTo>
                <a:cubicBezTo>
                  <a:pt x="10138479" y="2848968"/>
                  <a:pt x="10140030" y="2820132"/>
                  <a:pt x="10143130" y="2806490"/>
                </a:cubicBezTo>
                <a:cubicBezTo>
                  <a:pt x="10149332" y="2781685"/>
                  <a:pt x="10159873" y="2763546"/>
                  <a:pt x="10174756" y="2752074"/>
                </a:cubicBezTo>
                <a:cubicBezTo>
                  <a:pt x="10189639" y="2740602"/>
                  <a:pt x="10214135" y="2734865"/>
                  <a:pt x="10248240" y="2734865"/>
                </a:cubicBezTo>
                <a:cubicBezTo>
                  <a:pt x="10276146" y="2734865"/>
                  <a:pt x="10312733" y="2738586"/>
                  <a:pt x="10358002" y="2746028"/>
                </a:cubicBezTo>
                <a:lnTo>
                  <a:pt x="10399859" y="2517204"/>
                </a:lnTo>
                <a:cubicBezTo>
                  <a:pt x="10273356" y="2501701"/>
                  <a:pt x="10176928" y="2493950"/>
                  <a:pt x="10110574" y="2493950"/>
                </a:cubicBezTo>
                <a:close/>
                <a:moveTo>
                  <a:pt x="3938041" y="808844"/>
                </a:moveTo>
                <a:cubicBezTo>
                  <a:pt x="3990130" y="808844"/>
                  <a:pt x="4032143" y="824657"/>
                  <a:pt x="4064080" y="856283"/>
                </a:cubicBezTo>
                <a:cubicBezTo>
                  <a:pt x="4096016" y="887909"/>
                  <a:pt x="4115704" y="940309"/>
                  <a:pt x="4123146" y="1013482"/>
                </a:cubicBezTo>
                <a:lnTo>
                  <a:pt x="3750145" y="1013482"/>
                </a:lnTo>
                <a:cubicBezTo>
                  <a:pt x="3756347" y="954571"/>
                  <a:pt x="3770919" y="910233"/>
                  <a:pt x="3793863" y="880467"/>
                </a:cubicBezTo>
                <a:cubicBezTo>
                  <a:pt x="3829830" y="832718"/>
                  <a:pt x="3877890" y="808844"/>
                  <a:pt x="3938041" y="808844"/>
                </a:cubicBezTo>
                <a:close/>
                <a:moveTo>
                  <a:pt x="3922228" y="584671"/>
                </a:moveTo>
                <a:cubicBezTo>
                  <a:pt x="3747975" y="584671"/>
                  <a:pt x="3611394" y="632420"/>
                  <a:pt x="3512485" y="727918"/>
                </a:cubicBezTo>
                <a:cubicBezTo>
                  <a:pt x="3413577" y="823417"/>
                  <a:pt x="3364122" y="948370"/>
                  <a:pt x="3364122" y="1102779"/>
                </a:cubicBezTo>
                <a:cubicBezTo>
                  <a:pt x="3364122" y="1211300"/>
                  <a:pt x="3388772" y="1305713"/>
                  <a:pt x="3438071" y="1386018"/>
                </a:cubicBezTo>
                <a:cubicBezTo>
                  <a:pt x="3487371" y="1466323"/>
                  <a:pt x="3549537" y="1524924"/>
                  <a:pt x="3624571" y="1561821"/>
                </a:cubicBezTo>
                <a:cubicBezTo>
                  <a:pt x="3699606" y="1598718"/>
                  <a:pt x="3802545" y="1617167"/>
                  <a:pt x="3933390" y="1617167"/>
                </a:cubicBezTo>
                <a:cubicBezTo>
                  <a:pt x="4084078" y="1617167"/>
                  <a:pt x="4199730" y="1595618"/>
                  <a:pt x="4280345" y="1552519"/>
                </a:cubicBezTo>
                <a:cubicBezTo>
                  <a:pt x="4360960" y="1509421"/>
                  <a:pt x="4429793" y="1438263"/>
                  <a:pt x="4486844" y="1339044"/>
                </a:cubicBezTo>
                <a:lnTo>
                  <a:pt x="4113844" y="1304627"/>
                </a:lnTo>
                <a:cubicBezTo>
                  <a:pt x="4090279" y="1334393"/>
                  <a:pt x="4068266" y="1355167"/>
                  <a:pt x="4047802" y="1366949"/>
                </a:cubicBezTo>
                <a:cubicBezTo>
                  <a:pt x="4014315" y="1385553"/>
                  <a:pt x="3978969" y="1394855"/>
                  <a:pt x="3941761" y="1394855"/>
                </a:cubicBezTo>
                <a:cubicBezTo>
                  <a:pt x="3882850" y="1394855"/>
                  <a:pt x="3835101" y="1373461"/>
                  <a:pt x="3798514" y="1330673"/>
                </a:cubicBezTo>
                <a:cubicBezTo>
                  <a:pt x="3772469" y="1300907"/>
                  <a:pt x="3756036" y="1255638"/>
                  <a:pt x="3749215" y="1194867"/>
                </a:cubicBezTo>
                <a:lnTo>
                  <a:pt x="4508239" y="1194867"/>
                </a:lnTo>
                <a:lnTo>
                  <a:pt x="4508239" y="1152079"/>
                </a:lnTo>
                <a:cubicBezTo>
                  <a:pt x="4508239" y="1021854"/>
                  <a:pt x="4486844" y="916124"/>
                  <a:pt x="4444056" y="834889"/>
                </a:cubicBezTo>
                <a:cubicBezTo>
                  <a:pt x="4401268" y="753653"/>
                  <a:pt x="4338946" y="691642"/>
                  <a:pt x="4257091" y="648854"/>
                </a:cubicBezTo>
                <a:cubicBezTo>
                  <a:pt x="4175236" y="606065"/>
                  <a:pt x="4063615" y="584671"/>
                  <a:pt x="3922228" y="584671"/>
                </a:cubicBezTo>
                <a:close/>
                <a:moveTo>
                  <a:pt x="2144736" y="231205"/>
                </a:moveTo>
                <a:lnTo>
                  <a:pt x="2144736" y="1594842"/>
                </a:lnTo>
                <a:lnTo>
                  <a:pt x="2523318" y="1594842"/>
                </a:lnTo>
                <a:lnTo>
                  <a:pt x="2523318" y="1120453"/>
                </a:lnTo>
                <a:cubicBezTo>
                  <a:pt x="2523318" y="1030536"/>
                  <a:pt x="2537581" y="968214"/>
                  <a:pt x="2566106" y="933487"/>
                </a:cubicBezTo>
                <a:cubicBezTo>
                  <a:pt x="2594631" y="898761"/>
                  <a:pt x="2631838" y="881398"/>
                  <a:pt x="2677727" y="881398"/>
                </a:cubicBezTo>
                <a:cubicBezTo>
                  <a:pt x="2719275" y="881398"/>
                  <a:pt x="2751521" y="894265"/>
                  <a:pt x="2774465" y="920000"/>
                </a:cubicBezTo>
                <a:cubicBezTo>
                  <a:pt x="2797409" y="945735"/>
                  <a:pt x="2808882" y="989608"/>
                  <a:pt x="2808882" y="1051620"/>
                </a:cubicBezTo>
                <a:lnTo>
                  <a:pt x="2808882" y="1594842"/>
                </a:lnTo>
                <a:lnTo>
                  <a:pt x="3189323" y="1594842"/>
                </a:lnTo>
                <a:lnTo>
                  <a:pt x="3189323" y="966974"/>
                </a:lnTo>
                <a:cubicBezTo>
                  <a:pt x="3189323" y="837369"/>
                  <a:pt x="3159713" y="741251"/>
                  <a:pt x="3100492" y="678619"/>
                </a:cubicBezTo>
                <a:cubicBezTo>
                  <a:pt x="3041271" y="615987"/>
                  <a:pt x="2960190" y="584671"/>
                  <a:pt x="2857251" y="584671"/>
                </a:cubicBezTo>
                <a:cubicBezTo>
                  <a:pt x="2787798" y="584671"/>
                  <a:pt x="2727647" y="596144"/>
                  <a:pt x="2676797" y="619088"/>
                </a:cubicBezTo>
                <a:cubicBezTo>
                  <a:pt x="2625947" y="642032"/>
                  <a:pt x="2574788" y="680170"/>
                  <a:pt x="2523318" y="733500"/>
                </a:cubicBezTo>
                <a:lnTo>
                  <a:pt x="2523318" y="231205"/>
                </a:lnTo>
                <a:close/>
                <a:moveTo>
                  <a:pt x="654818" y="231205"/>
                </a:moveTo>
                <a:lnTo>
                  <a:pt x="654818" y="567928"/>
                </a:lnTo>
                <a:lnTo>
                  <a:pt x="1084559" y="567928"/>
                </a:lnTo>
                <a:lnTo>
                  <a:pt x="1084559" y="1594842"/>
                </a:lnTo>
                <a:lnTo>
                  <a:pt x="1505929" y="1594842"/>
                </a:lnTo>
                <a:lnTo>
                  <a:pt x="1505929" y="567928"/>
                </a:lnTo>
                <a:lnTo>
                  <a:pt x="1935670" y="567928"/>
                </a:lnTo>
                <a:lnTo>
                  <a:pt x="1935670" y="231205"/>
                </a:lnTo>
                <a:close/>
                <a:moveTo>
                  <a:pt x="0" y="0"/>
                </a:moveTo>
                <a:lnTo>
                  <a:pt x="12192000" y="0"/>
                </a:lnTo>
                <a:lnTo>
                  <a:pt x="12192000" y="6858000"/>
                </a:lnTo>
                <a:lnTo>
                  <a:pt x="0" y="6858000"/>
                </a:lnTo>
                <a:close/>
              </a:path>
            </a:pathLst>
          </a:custGeom>
          <a:solidFill>
            <a:schemeClr val="tx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AU" sz="15000" dirty="0">
              <a:solidFill>
                <a:schemeClr val="bg1"/>
              </a:solidFill>
              <a:latin typeface="Arial Black" panose="020B0A04020102020204" pitchFamily="34" charset="0"/>
            </a:endParaRPr>
          </a:p>
        </p:txBody>
      </p:sp>
    </p:spTree>
    <p:extLst>
      <p:ext uri="{BB962C8B-B14F-4D97-AF65-F5344CB8AC3E}">
        <p14:creationId xmlns:p14="http://schemas.microsoft.com/office/powerpoint/2010/main" val="2453083105"/>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a:extLst>
              <a:ext uri="{FF2B5EF4-FFF2-40B4-BE49-F238E27FC236}">
                <a16:creationId xmlns:a16="http://schemas.microsoft.com/office/drawing/2014/main" id="{4909AEC3-E9B0-328A-DDA8-7D626E9182D9}"/>
              </a:ext>
            </a:extLst>
          </p:cNvPr>
          <p:cNvSpPr>
            <a:spLocks noChangeAspect="1" noChangeArrowheads="1"/>
          </p:cNvSpPr>
          <p:nvPr/>
        </p:nvSpPr>
        <p:spPr bwMode="auto">
          <a:xfrm>
            <a:off x="3117273" y="450273"/>
            <a:ext cx="3131127" cy="313112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a:p>
        </p:txBody>
      </p:sp>
      <p:sp>
        <p:nvSpPr>
          <p:cNvPr id="3" name="AutoShape 4">
            <a:extLst>
              <a:ext uri="{FF2B5EF4-FFF2-40B4-BE49-F238E27FC236}">
                <a16:creationId xmlns:a16="http://schemas.microsoft.com/office/drawing/2014/main" id="{39DE4E75-695B-3E62-4788-0AE2F46CE1E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a:p>
        </p:txBody>
      </p:sp>
      <p:pic>
        <p:nvPicPr>
          <p:cNvPr id="6" name="Picture 5">
            <a:extLst>
              <a:ext uri="{FF2B5EF4-FFF2-40B4-BE49-F238E27FC236}">
                <a16:creationId xmlns:a16="http://schemas.microsoft.com/office/drawing/2014/main" id="{545E5BC7-A5CC-3D3C-E5DD-D99D6D5809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5943600" cy="6858000"/>
          </a:xfrm>
          <a:prstGeom prst="rect">
            <a:avLst/>
          </a:prstGeom>
        </p:spPr>
      </p:pic>
      <p:sp>
        <p:nvSpPr>
          <p:cNvPr id="10" name="TextBox 9">
            <a:extLst>
              <a:ext uri="{FF2B5EF4-FFF2-40B4-BE49-F238E27FC236}">
                <a16:creationId xmlns:a16="http://schemas.microsoft.com/office/drawing/2014/main" id="{D3608B0A-CB98-1C20-3C44-18201F7E1F77}"/>
              </a:ext>
            </a:extLst>
          </p:cNvPr>
          <p:cNvSpPr txBox="1"/>
          <p:nvPr/>
        </p:nvSpPr>
        <p:spPr>
          <a:xfrm>
            <a:off x="-52019200" y="-5283199"/>
            <a:ext cx="153259848" cy="70786624"/>
          </a:xfrm>
          <a:custGeom>
            <a:avLst/>
            <a:gdLst/>
            <a:ahLst/>
            <a:cxnLst/>
            <a:rect l="l" t="t" r="r" b="b"/>
            <a:pathLst>
              <a:path w="12192000" h="6858000">
                <a:moveTo>
                  <a:pt x="8342683" y="5698034"/>
                </a:moveTo>
                <a:lnTo>
                  <a:pt x="8342683" y="5758495"/>
                </a:lnTo>
                <a:cubicBezTo>
                  <a:pt x="8342683" y="5805624"/>
                  <a:pt x="8335086" y="5843916"/>
                  <a:pt x="8319894" y="5873372"/>
                </a:cubicBezTo>
                <a:cubicBezTo>
                  <a:pt x="8304701" y="5902827"/>
                  <a:pt x="8278966" y="5927787"/>
                  <a:pt x="8242689" y="5948251"/>
                </a:cubicBezTo>
                <a:cubicBezTo>
                  <a:pt x="8206412" y="5968715"/>
                  <a:pt x="8167190" y="5978947"/>
                  <a:pt x="8125022" y="5978947"/>
                </a:cubicBezTo>
                <a:cubicBezTo>
                  <a:pt x="8084714" y="5978947"/>
                  <a:pt x="8054174" y="5969490"/>
                  <a:pt x="8033399" y="5950576"/>
                </a:cubicBezTo>
                <a:cubicBezTo>
                  <a:pt x="8012625" y="5931663"/>
                  <a:pt x="8002239" y="5907323"/>
                  <a:pt x="8002239" y="5877557"/>
                </a:cubicBezTo>
                <a:cubicBezTo>
                  <a:pt x="8002239" y="5851513"/>
                  <a:pt x="8012781" y="5828258"/>
                  <a:pt x="8033865" y="5807794"/>
                </a:cubicBezTo>
                <a:cubicBezTo>
                  <a:pt x="8054328" y="5787951"/>
                  <a:pt x="8103008" y="5767797"/>
                  <a:pt x="8179902" y="5747333"/>
                </a:cubicBezTo>
                <a:cubicBezTo>
                  <a:pt x="8236333" y="5733070"/>
                  <a:pt x="8290593" y="5716637"/>
                  <a:pt x="8342683" y="5698034"/>
                </a:cubicBezTo>
                <a:close/>
                <a:moveTo>
                  <a:pt x="6287925" y="5417120"/>
                </a:moveTo>
                <a:cubicBezTo>
                  <a:pt x="6340014" y="5417120"/>
                  <a:pt x="6383733" y="5438049"/>
                  <a:pt x="6419079" y="5479907"/>
                </a:cubicBezTo>
                <a:cubicBezTo>
                  <a:pt x="6454426" y="5521765"/>
                  <a:pt x="6472099" y="5585482"/>
                  <a:pt x="6472099" y="5671058"/>
                </a:cubicBezTo>
                <a:cubicBezTo>
                  <a:pt x="6472099" y="5762836"/>
                  <a:pt x="6454581" y="5829499"/>
                  <a:pt x="6419544" y="5871046"/>
                </a:cubicBezTo>
                <a:cubicBezTo>
                  <a:pt x="6384508" y="5912594"/>
                  <a:pt x="6339704" y="5933368"/>
                  <a:pt x="6285134" y="5933368"/>
                </a:cubicBezTo>
                <a:cubicBezTo>
                  <a:pt x="6231184" y="5933368"/>
                  <a:pt x="6186381" y="5912284"/>
                  <a:pt x="6150724" y="5870116"/>
                </a:cubicBezTo>
                <a:cubicBezTo>
                  <a:pt x="6115067" y="5827948"/>
                  <a:pt x="6097239" y="5762836"/>
                  <a:pt x="6097239" y="5674779"/>
                </a:cubicBezTo>
                <a:cubicBezTo>
                  <a:pt x="6097239" y="5587963"/>
                  <a:pt x="6115222" y="5523316"/>
                  <a:pt x="6151189" y="5480837"/>
                </a:cubicBezTo>
                <a:cubicBezTo>
                  <a:pt x="6187155" y="5438359"/>
                  <a:pt x="6232734" y="5417120"/>
                  <a:pt x="6287925" y="5417120"/>
                </a:cubicBezTo>
                <a:close/>
                <a:moveTo>
                  <a:pt x="3754276" y="5417120"/>
                </a:moveTo>
                <a:cubicBezTo>
                  <a:pt x="3806365" y="5417120"/>
                  <a:pt x="3850083" y="5438049"/>
                  <a:pt x="3885430" y="5479907"/>
                </a:cubicBezTo>
                <a:cubicBezTo>
                  <a:pt x="3920777" y="5521765"/>
                  <a:pt x="3938450" y="5585482"/>
                  <a:pt x="3938450" y="5671058"/>
                </a:cubicBezTo>
                <a:cubicBezTo>
                  <a:pt x="3938450" y="5762836"/>
                  <a:pt x="3920932" y="5829499"/>
                  <a:pt x="3885895" y="5871046"/>
                </a:cubicBezTo>
                <a:cubicBezTo>
                  <a:pt x="3850859" y="5912594"/>
                  <a:pt x="3806055" y="5933368"/>
                  <a:pt x="3751485" y="5933368"/>
                </a:cubicBezTo>
                <a:cubicBezTo>
                  <a:pt x="3697535" y="5933368"/>
                  <a:pt x="3652731" y="5912284"/>
                  <a:pt x="3617074" y="5870116"/>
                </a:cubicBezTo>
                <a:cubicBezTo>
                  <a:pt x="3581418" y="5827948"/>
                  <a:pt x="3563589" y="5762836"/>
                  <a:pt x="3563589" y="5674779"/>
                </a:cubicBezTo>
                <a:cubicBezTo>
                  <a:pt x="3563589" y="5587963"/>
                  <a:pt x="3581573" y="5523316"/>
                  <a:pt x="3617539" y="5480837"/>
                </a:cubicBezTo>
                <a:cubicBezTo>
                  <a:pt x="3653506" y="5438359"/>
                  <a:pt x="3699085" y="5417120"/>
                  <a:pt x="3754276" y="5417120"/>
                </a:cubicBezTo>
                <a:close/>
                <a:moveTo>
                  <a:pt x="10281690" y="5380844"/>
                </a:moveTo>
                <a:cubicBezTo>
                  <a:pt x="10333780" y="5380844"/>
                  <a:pt x="10375792" y="5396657"/>
                  <a:pt x="10407729" y="5428283"/>
                </a:cubicBezTo>
                <a:cubicBezTo>
                  <a:pt x="10439665" y="5459909"/>
                  <a:pt x="10459353" y="5512308"/>
                  <a:pt x="10466795" y="5585482"/>
                </a:cubicBezTo>
                <a:lnTo>
                  <a:pt x="10093794" y="5585482"/>
                </a:lnTo>
                <a:cubicBezTo>
                  <a:pt x="10099995" y="5526571"/>
                  <a:pt x="10114569" y="5482233"/>
                  <a:pt x="10137512" y="5452467"/>
                </a:cubicBezTo>
                <a:cubicBezTo>
                  <a:pt x="10173479" y="5404718"/>
                  <a:pt x="10221539" y="5380844"/>
                  <a:pt x="10281690" y="5380844"/>
                </a:cubicBezTo>
                <a:close/>
                <a:moveTo>
                  <a:pt x="10265876" y="5156671"/>
                </a:moveTo>
                <a:cubicBezTo>
                  <a:pt x="10091624" y="5156671"/>
                  <a:pt x="9955044" y="5204421"/>
                  <a:pt x="9856134" y="5299918"/>
                </a:cubicBezTo>
                <a:cubicBezTo>
                  <a:pt x="9757225" y="5395417"/>
                  <a:pt x="9707771" y="5520370"/>
                  <a:pt x="9707771" y="5674779"/>
                </a:cubicBezTo>
                <a:cubicBezTo>
                  <a:pt x="9707771" y="5783300"/>
                  <a:pt x="9732421" y="5877713"/>
                  <a:pt x="9781720" y="5958018"/>
                </a:cubicBezTo>
                <a:cubicBezTo>
                  <a:pt x="9831019" y="6038323"/>
                  <a:pt x="9893187" y="6096924"/>
                  <a:pt x="9968220" y="6133821"/>
                </a:cubicBezTo>
                <a:cubicBezTo>
                  <a:pt x="10043254" y="6170718"/>
                  <a:pt x="10146195" y="6189166"/>
                  <a:pt x="10277039" y="6189166"/>
                </a:cubicBezTo>
                <a:cubicBezTo>
                  <a:pt x="10427727" y="6189166"/>
                  <a:pt x="10543380" y="6167618"/>
                  <a:pt x="10623995" y="6124519"/>
                </a:cubicBezTo>
                <a:cubicBezTo>
                  <a:pt x="10704609" y="6081421"/>
                  <a:pt x="10773442" y="6010263"/>
                  <a:pt x="10830494" y="5911044"/>
                </a:cubicBezTo>
                <a:lnTo>
                  <a:pt x="10457493" y="5876627"/>
                </a:lnTo>
                <a:cubicBezTo>
                  <a:pt x="10433928" y="5906393"/>
                  <a:pt x="10411914" y="5927167"/>
                  <a:pt x="10391451" y="5938949"/>
                </a:cubicBezTo>
                <a:cubicBezTo>
                  <a:pt x="10357964" y="5957553"/>
                  <a:pt x="10322618" y="5966854"/>
                  <a:pt x="10285411" y="5966854"/>
                </a:cubicBezTo>
                <a:cubicBezTo>
                  <a:pt x="10226499" y="5966854"/>
                  <a:pt x="10178751" y="5945460"/>
                  <a:pt x="10142163" y="5902672"/>
                </a:cubicBezTo>
                <a:cubicBezTo>
                  <a:pt x="10116118" y="5872907"/>
                  <a:pt x="10099686" y="5827638"/>
                  <a:pt x="10092864" y="5766867"/>
                </a:cubicBezTo>
                <a:lnTo>
                  <a:pt x="10851888" y="5766867"/>
                </a:lnTo>
                <a:lnTo>
                  <a:pt x="10851888" y="5724078"/>
                </a:lnTo>
                <a:cubicBezTo>
                  <a:pt x="10851888" y="5593854"/>
                  <a:pt x="10830494" y="5488124"/>
                  <a:pt x="10787706" y="5406889"/>
                </a:cubicBezTo>
                <a:cubicBezTo>
                  <a:pt x="10744917" y="5325653"/>
                  <a:pt x="10682596" y="5263641"/>
                  <a:pt x="10600740" y="5220853"/>
                </a:cubicBezTo>
                <a:cubicBezTo>
                  <a:pt x="10518885" y="5178065"/>
                  <a:pt x="10407264" y="5156671"/>
                  <a:pt x="10265876" y="5156671"/>
                </a:cubicBezTo>
                <a:close/>
                <a:moveTo>
                  <a:pt x="8163159" y="5156671"/>
                </a:moveTo>
                <a:cubicBezTo>
                  <a:pt x="8092466" y="5156671"/>
                  <a:pt x="8026734" y="5161942"/>
                  <a:pt x="7965962" y="5172484"/>
                </a:cubicBezTo>
                <a:cubicBezTo>
                  <a:pt x="7905190" y="5183027"/>
                  <a:pt x="7857442" y="5197909"/>
                  <a:pt x="7822715" y="5217133"/>
                </a:cubicBezTo>
                <a:cubicBezTo>
                  <a:pt x="7774346" y="5243798"/>
                  <a:pt x="7737293" y="5275269"/>
                  <a:pt x="7711559" y="5311546"/>
                </a:cubicBezTo>
                <a:cubicBezTo>
                  <a:pt x="7685824" y="5347822"/>
                  <a:pt x="7666135" y="5397587"/>
                  <a:pt x="7652492" y="5460839"/>
                </a:cubicBezTo>
                <a:lnTo>
                  <a:pt x="8014331" y="5498976"/>
                </a:lnTo>
                <a:cubicBezTo>
                  <a:pt x="8029214" y="5456188"/>
                  <a:pt x="8048747" y="5427043"/>
                  <a:pt x="8072932" y="5411539"/>
                </a:cubicBezTo>
                <a:cubicBezTo>
                  <a:pt x="8103938" y="5391696"/>
                  <a:pt x="8150447" y="5381774"/>
                  <a:pt x="8212458" y="5381774"/>
                </a:cubicBezTo>
                <a:cubicBezTo>
                  <a:pt x="8260827" y="5381774"/>
                  <a:pt x="8294624" y="5391076"/>
                  <a:pt x="8313847" y="5409679"/>
                </a:cubicBezTo>
                <a:cubicBezTo>
                  <a:pt x="8333071" y="5428283"/>
                  <a:pt x="8342683" y="5460839"/>
                  <a:pt x="8342683" y="5507348"/>
                </a:cubicBezTo>
                <a:cubicBezTo>
                  <a:pt x="8295554" y="5525951"/>
                  <a:pt x="8250905" y="5540989"/>
                  <a:pt x="8208738" y="5552461"/>
                </a:cubicBezTo>
                <a:cubicBezTo>
                  <a:pt x="8166569" y="5563934"/>
                  <a:pt x="8074482" y="5583932"/>
                  <a:pt x="7932475" y="5612457"/>
                </a:cubicBezTo>
                <a:cubicBezTo>
                  <a:pt x="7814033" y="5636022"/>
                  <a:pt x="7732798" y="5671989"/>
                  <a:pt x="7688769" y="5720358"/>
                </a:cubicBezTo>
                <a:cubicBezTo>
                  <a:pt x="7644741" y="5768727"/>
                  <a:pt x="7622727" y="5830429"/>
                  <a:pt x="7622727" y="5905463"/>
                </a:cubicBezTo>
                <a:cubicBezTo>
                  <a:pt x="7622727" y="5985458"/>
                  <a:pt x="7653268" y="6052741"/>
                  <a:pt x="7714349" y="6107311"/>
                </a:cubicBezTo>
                <a:cubicBezTo>
                  <a:pt x="7775430" y="6161881"/>
                  <a:pt x="7864883" y="6189166"/>
                  <a:pt x="7982705" y="6189166"/>
                </a:cubicBezTo>
                <a:cubicBezTo>
                  <a:pt x="8071382" y="6189166"/>
                  <a:pt x="8149206" y="6175524"/>
                  <a:pt x="8216179" y="6148239"/>
                </a:cubicBezTo>
                <a:cubicBezTo>
                  <a:pt x="8265168" y="6127775"/>
                  <a:pt x="8314468" y="6093669"/>
                  <a:pt x="8364077" y="6045919"/>
                </a:cubicBezTo>
                <a:cubicBezTo>
                  <a:pt x="8368418" y="6074445"/>
                  <a:pt x="8372758" y="6095374"/>
                  <a:pt x="8377099" y="6108706"/>
                </a:cubicBezTo>
                <a:cubicBezTo>
                  <a:pt x="8381440" y="6122039"/>
                  <a:pt x="8390742" y="6141418"/>
                  <a:pt x="8405004" y="6166842"/>
                </a:cubicBezTo>
                <a:lnTo>
                  <a:pt x="8760332" y="6166842"/>
                </a:lnTo>
                <a:cubicBezTo>
                  <a:pt x="8740488" y="6125914"/>
                  <a:pt x="8727620" y="6092273"/>
                  <a:pt x="8721730" y="6065918"/>
                </a:cubicBezTo>
                <a:cubicBezTo>
                  <a:pt x="8715838" y="6039563"/>
                  <a:pt x="8712892" y="6003131"/>
                  <a:pt x="8712892" y="5956622"/>
                </a:cubicBezTo>
                <a:lnTo>
                  <a:pt x="8712892" y="5520370"/>
                </a:lnTo>
                <a:cubicBezTo>
                  <a:pt x="8712892" y="5473861"/>
                  <a:pt x="8703591" y="5425027"/>
                  <a:pt x="8684988" y="5373867"/>
                </a:cubicBezTo>
                <a:cubicBezTo>
                  <a:pt x="8666384" y="5322708"/>
                  <a:pt x="8640959" y="5283175"/>
                  <a:pt x="8608713" y="5255270"/>
                </a:cubicBezTo>
                <a:cubicBezTo>
                  <a:pt x="8562824" y="5214962"/>
                  <a:pt x="8505464" y="5188452"/>
                  <a:pt x="8436630" y="5175740"/>
                </a:cubicBezTo>
                <a:cubicBezTo>
                  <a:pt x="8367798" y="5163028"/>
                  <a:pt x="8276640" y="5156671"/>
                  <a:pt x="8163159" y="5156671"/>
                </a:cubicBezTo>
                <a:close/>
                <a:moveTo>
                  <a:pt x="6282344" y="5156671"/>
                </a:moveTo>
                <a:cubicBezTo>
                  <a:pt x="6109331" y="5156671"/>
                  <a:pt x="5971975" y="5205505"/>
                  <a:pt x="5870276" y="5303174"/>
                </a:cubicBezTo>
                <a:cubicBezTo>
                  <a:pt x="5768576" y="5400842"/>
                  <a:pt x="5717727" y="5525021"/>
                  <a:pt x="5717727" y="5675709"/>
                </a:cubicBezTo>
                <a:cubicBezTo>
                  <a:pt x="5717727" y="5837560"/>
                  <a:pt x="5777878" y="5968405"/>
                  <a:pt x="5898181" y="6068244"/>
                </a:cubicBezTo>
                <a:cubicBezTo>
                  <a:pt x="5996160" y="6148859"/>
                  <a:pt x="6124524" y="6189166"/>
                  <a:pt x="6283274" y="6189166"/>
                </a:cubicBezTo>
                <a:cubicBezTo>
                  <a:pt x="6461248" y="6189166"/>
                  <a:pt x="6600618" y="6140643"/>
                  <a:pt x="6701388" y="6043594"/>
                </a:cubicBezTo>
                <a:cubicBezTo>
                  <a:pt x="6802157" y="5946546"/>
                  <a:pt x="6852541" y="5822057"/>
                  <a:pt x="6852541" y="5670128"/>
                </a:cubicBezTo>
                <a:cubicBezTo>
                  <a:pt x="6852541" y="5534943"/>
                  <a:pt x="6811924" y="5421151"/>
                  <a:pt x="6730688" y="5328754"/>
                </a:cubicBezTo>
                <a:cubicBezTo>
                  <a:pt x="6629610" y="5214032"/>
                  <a:pt x="6480161" y="5156671"/>
                  <a:pt x="6282344" y="5156671"/>
                </a:cubicBezTo>
                <a:close/>
                <a:moveTo>
                  <a:pt x="5027611" y="5156671"/>
                </a:moveTo>
                <a:cubicBezTo>
                  <a:pt x="4912269" y="5156671"/>
                  <a:pt x="4817702" y="5171850"/>
                  <a:pt x="4743908" y="5202206"/>
                </a:cubicBezTo>
                <a:cubicBezTo>
                  <a:pt x="4697399" y="5221410"/>
                  <a:pt x="4652130" y="5250685"/>
                  <a:pt x="4608103" y="5290028"/>
                </a:cubicBezTo>
                <a:cubicBezTo>
                  <a:pt x="4564074" y="5329372"/>
                  <a:pt x="4529348" y="5373824"/>
                  <a:pt x="4503922" y="5423385"/>
                </a:cubicBezTo>
                <a:cubicBezTo>
                  <a:pt x="4469195" y="5490919"/>
                  <a:pt x="4451832" y="5575493"/>
                  <a:pt x="4451832" y="5677105"/>
                </a:cubicBezTo>
                <a:cubicBezTo>
                  <a:pt x="4451832" y="5774376"/>
                  <a:pt x="4466095" y="5852440"/>
                  <a:pt x="4494621" y="5911298"/>
                </a:cubicBezTo>
                <a:cubicBezTo>
                  <a:pt x="4523146" y="5970156"/>
                  <a:pt x="4562523" y="6021425"/>
                  <a:pt x="4612753" y="6065104"/>
                </a:cubicBezTo>
                <a:cubicBezTo>
                  <a:pt x="4662982" y="6108784"/>
                  <a:pt x="4722979" y="6140381"/>
                  <a:pt x="4792742" y="6159895"/>
                </a:cubicBezTo>
                <a:cubicBezTo>
                  <a:pt x="4862505" y="6179409"/>
                  <a:pt x="4949787" y="6189166"/>
                  <a:pt x="5054586" y="6189166"/>
                </a:cubicBezTo>
                <a:cubicBezTo>
                  <a:pt x="5163107" y="6189166"/>
                  <a:pt x="5252559" y="6173974"/>
                  <a:pt x="5322942" y="6143588"/>
                </a:cubicBezTo>
                <a:cubicBezTo>
                  <a:pt x="5393325" y="6113202"/>
                  <a:pt x="5451151" y="6070569"/>
                  <a:pt x="5496419" y="6015689"/>
                </a:cubicBezTo>
                <a:cubicBezTo>
                  <a:pt x="5541688" y="5960808"/>
                  <a:pt x="5574244" y="5895851"/>
                  <a:pt x="5594088" y="5820817"/>
                </a:cubicBezTo>
                <a:lnTo>
                  <a:pt x="5234110" y="5779889"/>
                </a:lnTo>
                <a:cubicBezTo>
                  <a:pt x="5217367" y="5832599"/>
                  <a:pt x="5192097" y="5871667"/>
                  <a:pt x="5158301" y="5897091"/>
                </a:cubicBezTo>
                <a:cubicBezTo>
                  <a:pt x="5124505" y="5922516"/>
                  <a:pt x="5082802" y="5935228"/>
                  <a:pt x="5033192" y="5935228"/>
                </a:cubicBezTo>
                <a:cubicBezTo>
                  <a:pt x="4973661" y="5935228"/>
                  <a:pt x="4924672" y="5914183"/>
                  <a:pt x="4886224" y="5872093"/>
                </a:cubicBezTo>
                <a:cubicBezTo>
                  <a:pt x="4847777" y="5830002"/>
                  <a:pt x="4828554" y="5768412"/>
                  <a:pt x="4828554" y="5687322"/>
                </a:cubicBezTo>
                <a:cubicBezTo>
                  <a:pt x="4828554" y="5596320"/>
                  <a:pt x="4847932" y="5528381"/>
                  <a:pt x="4886690" y="5483505"/>
                </a:cubicBezTo>
                <a:cubicBezTo>
                  <a:pt x="4925447" y="5438628"/>
                  <a:pt x="4976142" y="5416190"/>
                  <a:pt x="5038773" y="5416190"/>
                </a:cubicBezTo>
                <a:cubicBezTo>
                  <a:pt x="5088383" y="5416190"/>
                  <a:pt x="5127915" y="5426887"/>
                  <a:pt x="5157371" y="5448281"/>
                </a:cubicBezTo>
                <a:cubicBezTo>
                  <a:pt x="5186826" y="5469675"/>
                  <a:pt x="5207135" y="5501457"/>
                  <a:pt x="5218297" y="5543624"/>
                </a:cubicBezTo>
                <a:lnTo>
                  <a:pt x="5574554" y="5496185"/>
                </a:lnTo>
                <a:cubicBezTo>
                  <a:pt x="5540448" y="5385185"/>
                  <a:pt x="5481072" y="5300848"/>
                  <a:pt x="5396426" y="5243178"/>
                </a:cubicBezTo>
                <a:cubicBezTo>
                  <a:pt x="5311780" y="5185507"/>
                  <a:pt x="5188842" y="5156671"/>
                  <a:pt x="5027611" y="5156671"/>
                </a:cubicBezTo>
                <a:close/>
                <a:moveTo>
                  <a:pt x="3748694" y="5156671"/>
                </a:moveTo>
                <a:cubicBezTo>
                  <a:pt x="3575682" y="5156671"/>
                  <a:pt x="3438326" y="5205505"/>
                  <a:pt x="3336626" y="5303174"/>
                </a:cubicBezTo>
                <a:cubicBezTo>
                  <a:pt x="3234927" y="5400842"/>
                  <a:pt x="3184078" y="5525021"/>
                  <a:pt x="3184078" y="5675709"/>
                </a:cubicBezTo>
                <a:cubicBezTo>
                  <a:pt x="3184078" y="5837560"/>
                  <a:pt x="3244229" y="5968405"/>
                  <a:pt x="3364531" y="6068244"/>
                </a:cubicBezTo>
                <a:cubicBezTo>
                  <a:pt x="3462511" y="6148859"/>
                  <a:pt x="3590874" y="6189166"/>
                  <a:pt x="3749624" y="6189166"/>
                </a:cubicBezTo>
                <a:cubicBezTo>
                  <a:pt x="3927598" y="6189166"/>
                  <a:pt x="4066970" y="6140643"/>
                  <a:pt x="4167739" y="6043594"/>
                </a:cubicBezTo>
                <a:cubicBezTo>
                  <a:pt x="4268508" y="5946546"/>
                  <a:pt x="4318893" y="5822057"/>
                  <a:pt x="4318893" y="5670128"/>
                </a:cubicBezTo>
                <a:cubicBezTo>
                  <a:pt x="4318893" y="5534943"/>
                  <a:pt x="4278274" y="5421151"/>
                  <a:pt x="4197039" y="5328754"/>
                </a:cubicBezTo>
                <a:cubicBezTo>
                  <a:pt x="4095960" y="5214032"/>
                  <a:pt x="3946512" y="5156671"/>
                  <a:pt x="3748694" y="5156671"/>
                </a:cubicBezTo>
                <a:close/>
                <a:moveTo>
                  <a:pt x="1255711" y="5156671"/>
                </a:moveTo>
                <a:cubicBezTo>
                  <a:pt x="1140370" y="5156671"/>
                  <a:pt x="1045802" y="5171850"/>
                  <a:pt x="972008" y="5202206"/>
                </a:cubicBezTo>
                <a:cubicBezTo>
                  <a:pt x="925499" y="5221410"/>
                  <a:pt x="880230" y="5250685"/>
                  <a:pt x="836202" y="5290028"/>
                </a:cubicBezTo>
                <a:cubicBezTo>
                  <a:pt x="792174" y="5329372"/>
                  <a:pt x="757447" y="5373824"/>
                  <a:pt x="732022" y="5423385"/>
                </a:cubicBezTo>
                <a:cubicBezTo>
                  <a:pt x="697296" y="5490919"/>
                  <a:pt x="679933" y="5575493"/>
                  <a:pt x="679933" y="5677105"/>
                </a:cubicBezTo>
                <a:cubicBezTo>
                  <a:pt x="679933" y="5774376"/>
                  <a:pt x="694195" y="5852440"/>
                  <a:pt x="722720" y="5911298"/>
                </a:cubicBezTo>
                <a:cubicBezTo>
                  <a:pt x="751246" y="5970156"/>
                  <a:pt x="790623" y="6021425"/>
                  <a:pt x="840853" y="6065104"/>
                </a:cubicBezTo>
                <a:cubicBezTo>
                  <a:pt x="891082" y="6108784"/>
                  <a:pt x="951079" y="6140381"/>
                  <a:pt x="1020842" y="6159895"/>
                </a:cubicBezTo>
                <a:cubicBezTo>
                  <a:pt x="1090605" y="6179409"/>
                  <a:pt x="1177887" y="6189166"/>
                  <a:pt x="1282686" y="6189166"/>
                </a:cubicBezTo>
                <a:cubicBezTo>
                  <a:pt x="1391207" y="6189166"/>
                  <a:pt x="1480659" y="6173974"/>
                  <a:pt x="1551042" y="6143588"/>
                </a:cubicBezTo>
                <a:cubicBezTo>
                  <a:pt x="1621425" y="6113202"/>
                  <a:pt x="1679251" y="6070569"/>
                  <a:pt x="1724520" y="6015689"/>
                </a:cubicBezTo>
                <a:cubicBezTo>
                  <a:pt x="1769788" y="5960808"/>
                  <a:pt x="1802345" y="5895851"/>
                  <a:pt x="1822188" y="5820817"/>
                </a:cubicBezTo>
                <a:lnTo>
                  <a:pt x="1462210" y="5779889"/>
                </a:lnTo>
                <a:cubicBezTo>
                  <a:pt x="1445467" y="5832599"/>
                  <a:pt x="1420197" y="5871667"/>
                  <a:pt x="1386401" y="5897091"/>
                </a:cubicBezTo>
                <a:cubicBezTo>
                  <a:pt x="1352605" y="5922516"/>
                  <a:pt x="1310902" y="5935228"/>
                  <a:pt x="1261292" y="5935228"/>
                </a:cubicBezTo>
                <a:cubicBezTo>
                  <a:pt x="1201761" y="5935228"/>
                  <a:pt x="1152772" y="5914183"/>
                  <a:pt x="1114325" y="5872093"/>
                </a:cubicBezTo>
                <a:cubicBezTo>
                  <a:pt x="1075877" y="5830002"/>
                  <a:pt x="1056654" y="5768412"/>
                  <a:pt x="1056654" y="5687322"/>
                </a:cubicBezTo>
                <a:cubicBezTo>
                  <a:pt x="1056654" y="5596320"/>
                  <a:pt x="1076032" y="5528381"/>
                  <a:pt x="1114790" y="5483505"/>
                </a:cubicBezTo>
                <a:cubicBezTo>
                  <a:pt x="1153547" y="5438628"/>
                  <a:pt x="1204242" y="5416190"/>
                  <a:pt x="1266873" y="5416190"/>
                </a:cubicBezTo>
                <a:cubicBezTo>
                  <a:pt x="1316483" y="5416190"/>
                  <a:pt x="1356015" y="5426887"/>
                  <a:pt x="1385471" y="5448281"/>
                </a:cubicBezTo>
                <a:cubicBezTo>
                  <a:pt x="1414926" y="5469675"/>
                  <a:pt x="1435235" y="5501457"/>
                  <a:pt x="1446397" y="5543624"/>
                </a:cubicBezTo>
                <a:lnTo>
                  <a:pt x="1802655" y="5496185"/>
                </a:lnTo>
                <a:cubicBezTo>
                  <a:pt x="1768548" y="5385185"/>
                  <a:pt x="1709172" y="5300848"/>
                  <a:pt x="1624526" y="5243178"/>
                </a:cubicBezTo>
                <a:cubicBezTo>
                  <a:pt x="1539880" y="5185507"/>
                  <a:pt x="1416942" y="5156671"/>
                  <a:pt x="1255711" y="5156671"/>
                </a:cubicBezTo>
                <a:close/>
                <a:moveTo>
                  <a:pt x="9364202" y="4803204"/>
                </a:moveTo>
                <a:lnTo>
                  <a:pt x="8984690" y="4997611"/>
                </a:lnTo>
                <a:lnTo>
                  <a:pt x="8984690" y="5178995"/>
                </a:lnTo>
                <a:lnTo>
                  <a:pt x="8845164" y="5178995"/>
                </a:lnTo>
                <a:lnTo>
                  <a:pt x="8845164" y="5456188"/>
                </a:lnTo>
                <a:lnTo>
                  <a:pt x="8984690" y="5456188"/>
                </a:lnTo>
                <a:lnTo>
                  <a:pt x="8984690" y="5803638"/>
                </a:lnTo>
                <a:cubicBezTo>
                  <a:pt x="8984690" y="5913873"/>
                  <a:pt x="8995387" y="5993609"/>
                  <a:pt x="9016781" y="6042846"/>
                </a:cubicBezTo>
                <a:cubicBezTo>
                  <a:pt x="9038175" y="6092082"/>
                  <a:pt x="9071196" y="6128778"/>
                  <a:pt x="9115845" y="6152933"/>
                </a:cubicBezTo>
                <a:cubicBezTo>
                  <a:pt x="9160493" y="6177089"/>
                  <a:pt x="9229947" y="6189166"/>
                  <a:pt x="9324204" y="6189166"/>
                </a:cubicBezTo>
                <a:cubicBezTo>
                  <a:pt x="9405439" y="6189166"/>
                  <a:pt x="9492876" y="6178934"/>
                  <a:pt x="9586514" y="6158471"/>
                </a:cubicBezTo>
                <a:lnTo>
                  <a:pt x="9558608" y="5897135"/>
                </a:lnTo>
                <a:cubicBezTo>
                  <a:pt x="9508379" y="5913229"/>
                  <a:pt x="9469312" y="5921276"/>
                  <a:pt x="9441406" y="5921276"/>
                </a:cubicBezTo>
                <a:cubicBezTo>
                  <a:pt x="9410401" y="5921276"/>
                  <a:pt x="9388696" y="5910753"/>
                  <a:pt x="9376294" y="5889708"/>
                </a:cubicBezTo>
                <a:cubicBezTo>
                  <a:pt x="9368232" y="5876095"/>
                  <a:pt x="9364202" y="5848248"/>
                  <a:pt x="9364202" y="5806166"/>
                </a:cubicBezTo>
                <a:lnTo>
                  <a:pt x="9364202" y="5456188"/>
                </a:lnTo>
                <a:lnTo>
                  <a:pt x="9572561" y="5456188"/>
                </a:lnTo>
                <a:lnTo>
                  <a:pt x="9572561" y="5178995"/>
                </a:lnTo>
                <a:lnTo>
                  <a:pt x="9364202" y="5178995"/>
                </a:lnTo>
                <a:close/>
                <a:moveTo>
                  <a:pt x="7044083" y="4803204"/>
                </a:moveTo>
                <a:lnTo>
                  <a:pt x="7044083" y="6166842"/>
                </a:lnTo>
                <a:lnTo>
                  <a:pt x="7423595" y="6166842"/>
                </a:lnTo>
                <a:lnTo>
                  <a:pt x="7423595" y="4803204"/>
                </a:lnTo>
                <a:close/>
                <a:moveTo>
                  <a:pt x="1963761" y="4803204"/>
                </a:moveTo>
                <a:lnTo>
                  <a:pt x="1963761" y="6166842"/>
                </a:lnTo>
                <a:lnTo>
                  <a:pt x="2342343" y="6166842"/>
                </a:lnTo>
                <a:lnTo>
                  <a:pt x="2342343" y="5692452"/>
                </a:lnTo>
                <a:cubicBezTo>
                  <a:pt x="2342343" y="5602536"/>
                  <a:pt x="2356606" y="5540214"/>
                  <a:pt x="2385131" y="5505487"/>
                </a:cubicBezTo>
                <a:cubicBezTo>
                  <a:pt x="2413657" y="5470761"/>
                  <a:pt x="2450863" y="5453397"/>
                  <a:pt x="2496752" y="5453397"/>
                </a:cubicBezTo>
                <a:cubicBezTo>
                  <a:pt x="2538300" y="5453397"/>
                  <a:pt x="2570546" y="5466265"/>
                  <a:pt x="2593491" y="5492000"/>
                </a:cubicBezTo>
                <a:cubicBezTo>
                  <a:pt x="2616435" y="5517735"/>
                  <a:pt x="2627907" y="5561608"/>
                  <a:pt x="2627907" y="5623619"/>
                </a:cubicBezTo>
                <a:lnTo>
                  <a:pt x="2627907" y="6166842"/>
                </a:lnTo>
                <a:lnTo>
                  <a:pt x="3008349" y="6166842"/>
                </a:lnTo>
                <a:lnTo>
                  <a:pt x="3008349" y="5538973"/>
                </a:lnTo>
                <a:cubicBezTo>
                  <a:pt x="3008349" y="5409369"/>
                  <a:pt x="2978738" y="5313251"/>
                  <a:pt x="2919517" y="5250619"/>
                </a:cubicBezTo>
                <a:cubicBezTo>
                  <a:pt x="2860296" y="5187987"/>
                  <a:pt x="2779215" y="5156671"/>
                  <a:pt x="2676276" y="5156671"/>
                </a:cubicBezTo>
                <a:cubicBezTo>
                  <a:pt x="2606823" y="5156671"/>
                  <a:pt x="2546672" y="5168144"/>
                  <a:pt x="2495822" y="5191088"/>
                </a:cubicBezTo>
                <a:cubicBezTo>
                  <a:pt x="2444972" y="5214032"/>
                  <a:pt x="2393813" y="5252169"/>
                  <a:pt x="2342343" y="5305499"/>
                </a:cubicBezTo>
                <a:lnTo>
                  <a:pt x="2342343" y="4803204"/>
                </a:lnTo>
                <a:close/>
                <a:moveTo>
                  <a:pt x="3968439" y="3145074"/>
                </a:moveTo>
                <a:cubicBezTo>
                  <a:pt x="4016809" y="3145074"/>
                  <a:pt x="4057736" y="3164142"/>
                  <a:pt x="4091223" y="3202279"/>
                </a:cubicBezTo>
                <a:cubicBezTo>
                  <a:pt x="4124709" y="3240416"/>
                  <a:pt x="4141452" y="3295452"/>
                  <a:pt x="4141452" y="3367385"/>
                </a:cubicBezTo>
                <a:cubicBezTo>
                  <a:pt x="4141452" y="3439319"/>
                  <a:pt x="4125484" y="3493114"/>
                  <a:pt x="4093547" y="3528770"/>
                </a:cubicBezTo>
                <a:cubicBezTo>
                  <a:pt x="4061612" y="3564427"/>
                  <a:pt x="4022079" y="3582256"/>
                  <a:pt x="3974950" y="3582256"/>
                </a:cubicBezTo>
                <a:cubicBezTo>
                  <a:pt x="3925341" y="3582256"/>
                  <a:pt x="3885343" y="3565047"/>
                  <a:pt x="3854958" y="3530631"/>
                </a:cubicBezTo>
                <a:cubicBezTo>
                  <a:pt x="3824572" y="3496214"/>
                  <a:pt x="3809379" y="3443350"/>
                  <a:pt x="3809379" y="3372036"/>
                </a:cubicBezTo>
                <a:cubicBezTo>
                  <a:pt x="3809379" y="3290801"/>
                  <a:pt x="3823797" y="3232665"/>
                  <a:pt x="3852632" y="3197628"/>
                </a:cubicBezTo>
                <a:cubicBezTo>
                  <a:pt x="3881468" y="3162591"/>
                  <a:pt x="3920070" y="3145074"/>
                  <a:pt x="3968439" y="3145074"/>
                </a:cubicBezTo>
                <a:close/>
                <a:moveTo>
                  <a:pt x="8973974" y="3131120"/>
                </a:moveTo>
                <a:cubicBezTo>
                  <a:pt x="9026064" y="3131120"/>
                  <a:pt x="9069782" y="3152049"/>
                  <a:pt x="9105129" y="3193907"/>
                </a:cubicBezTo>
                <a:cubicBezTo>
                  <a:pt x="9140475" y="3235765"/>
                  <a:pt x="9158149" y="3299482"/>
                  <a:pt x="9158149" y="3385059"/>
                </a:cubicBezTo>
                <a:cubicBezTo>
                  <a:pt x="9158149" y="3476836"/>
                  <a:pt x="9140631" y="3543498"/>
                  <a:pt x="9105594" y="3585046"/>
                </a:cubicBezTo>
                <a:cubicBezTo>
                  <a:pt x="9070558" y="3626594"/>
                  <a:pt x="9025754" y="3647368"/>
                  <a:pt x="8971183" y="3647368"/>
                </a:cubicBezTo>
                <a:cubicBezTo>
                  <a:pt x="8917233" y="3647368"/>
                  <a:pt x="8872430" y="3626284"/>
                  <a:pt x="8836773" y="3584116"/>
                </a:cubicBezTo>
                <a:cubicBezTo>
                  <a:pt x="8801117" y="3541948"/>
                  <a:pt x="8783288" y="3476836"/>
                  <a:pt x="8783288" y="3388779"/>
                </a:cubicBezTo>
                <a:cubicBezTo>
                  <a:pt x="8783288" y="3301963"/>
                  <a:pt x="8801272" y="3237316"/>
                  <a:pt x="8837238" y="3194838"/>
                </a:cubicBezTo>
                <a:cubicBezTo>
                  <a:pt x="8873206" y="3152360"/>
                  <a:pt x="8918784" y="3131120"/>
                  <a:pt x="8973974" y="3131120"/>
                </a:cubicBezTo>
                <a:close/>
                <a:moveTo>
                  <a:pt x="1249200" y="3131120"/>
                </a:moveTo>
                <a:cubicBezTo>
                  <a:pt x="1301290" y="3131120"/>
                  <a:pt x="1345008" y="3152049"/>
                  <a:pt x="1380355" y="3193907"/>
                </a:cubicBezTo>
                <a:cubicBezTo>
                  <a:pt x="1415702" y="3235765"/>
                  <a:pt x="1433375" y="3299482"/>
                  <a:pt x="1433375" y="3385059"/>
                </a:cubicBezTo>
                <a:cubicBezTo>
                  <a:pt x="1433375" y="3476836"/>
                  <a:pt x="1415857" y="3543498"/>
                  <a:pt x="1380820" y="3585046"/>
                </a:cubicBezTo>
                <a:cubicBezTo>
                  <a:pt x="1345783" y="3626594"/>
                  <a:pt x="1300980" y="3647368"/>
                  <a:pt x="1246410" y="3647368"/>
                </a:cubicBezTo>
                <a:cubicBezTo>
                  <a:pt x="1192460" y="3647368"/>
                  <a:pt x="1147656" y="3626284"/>
                  <a:pt x="1111999" y="3584116"/>
                </a:cubicBezTo>
                <a:cubicBezTo>
                  <a:pt x="1076343" y="3541948"/>
                  <a:pt x="1058514" y="3476836"/>
                  <a:pt x="1058514" y="3388779"/>
                </a:cubicBezTo>
                <a:cubicBezTo>
                  <a:pt x="1058514" y="3301963"/>
                  <a:pt x="1076498" y="3237316"/>
                  <a:pt x="1112464" y="3194838"/>
                </a:cubicBezTo>
                <a:cubicBezTo>
                  <a:pt x="1148431" y="3152360"/>
                  <a:pt x="1194010" y="3131120"/>
                  <a:pt x="1249200" y="3131120"/>
                </a:cubicBezTo>
                <a:close/>
                <a:moveTo>
                  <a:pt x="4759014" y="2892996"/>
                </a:moveTo>
                <a:lnTo>
                  <a:pt x="4759014" y="3880842"/>
                </a:lnTo>
                <a:lnTo>
                  <a:pt x="5137595" y="3880842"/>
                </a:lnTo>
                <a:lnTo>
                  <a:pt x="5137595" y="2892996"/>
                </a:lnTo>
                <a:close/>
                <a:moveTo>
                  <a:pt x="2854014" y="2892996"/>
                </a:moveTo>
                <a:lnTo>
                  <a:pt x="2854014" y="3880842"/>
                </a:lnTo>
                <a:lnTo>
                  <a:pt x="3232596" y="3880842"/>
                </a:lnTo>
                <a:lnTo>
                  <a:pt x="3232596" y="2892996"/>
                </a:lnTo>
                <a:close/>
                <a:moveTo>
                  <a:pt x="8968393" y="2870671"/>
                </a:moveTo>
                <a:cubicBezTo>
                  <a:pt x="8795380" y="2870671"/>
                  <a:pt x="8658025" y="2919505"/>
                  <a:pt x="8556325" y="3017174"/>
                </a:cubicBezTo>
                <a:cubicBezTo>
                  <a:pt x="8454626" y="3114843"/>
                  <a:pt x="8403776" y="3239021"/>
                  <a:pt x="8403776" y="3389709"/>
                </a:cubicBezTo>
                <a:cubicBezTo>
                  <a:pt x="8403776" y="3551560"/>
                  <a:pt x="8463928" y="3682405"/>
                  <a:pt x="8584230" y="3782243"/>
                </a:cubicBezTo>
                <a:cubicBezTo>
                  <a:pt x="8682210" y="3862859"/>
                  <a:pt x="8810574" y="3903166"/>
                  <a:pt x="8969323" y="3903166"/>
                </a:cubicBezTo>
                <a:cubicBezTo>
                  <a:pt x="9147297" y="3903166"/>
                  <a:pt x="9286669" y="3854642"/>
                  <a:pt x="9387437" y="3757594"/>
                </a:cubicBezTo>
                <a:cubicBezTo>
                  <a:pt x="9488207" y="3660546"/>
                  <a:pt x="9538590" y="3536057"/>
                  <a:pt x="9538590" y="3384128"/>
                </a:cubicBezTo>
                <a:cubicBezTo>
                  <a:pt x="9538590" y="3248943"/>
                  <a:pt x="9497974" y="3135151"/>
                  <a:pt x="9416737" y="3042754"/>
                </a:cubicBezTo>
                <a:cubicBezTo>
                  <a:pt x="9315659" y="2928032"/>
                  <a:pt x="9166211" y="2870671"/>
                  <a:pt x="8968393" y="2870671"/>
                </a:cubicBezTo>
                <a:close/>
                <a:moveTo>
                  <a:pt x="7104917" y="2870671"/>
                </a:moveTo>
                <a:cubicBezTo>
                  <a:pt x="6993296" y="2870671"/>
                  <a:pt x="6904308" y="2882287"/>
                  <a:pt x="6837956" y="2905516"/>
                </a:cubicBezTo>
                <a:cubicBezTo>
                  <a:pt x="6771604" y="2928747"/>
                  <a:pt x="6719514" y="2963902"/>
                  <a:pt x="6681687" y="3010983"/>
                </a:cubicBezTo>
                <a:cubicBezTo>
                  <a:pt x="6643859" y="3058063"/>
                  <a:pt x="6624946" y="3114130"/>
                  <a:pt x="6624946" y="3179184"/>
                </a:cubicBezTo>
                <a:cubicBezTo>
                  <a:pt x="6624946" y="3238658"/>
                  <a:pt x="6642464" y="3291624"/>
                  <a:pt x="6677501" y="3338085"/>
                </a:cubicBezTo>
                <a:cubicBezTo>
                  <a:pt x="6712538" y="3384545"/>
                  <a:pt x="6755636" y="3417532"/>
                  <a:pt x="6806795" y="3437046"/>
                </a:cubicBezTo>
                <a:cubicBezTo>
                  <a:pt x="6857955" y="3456561"/>
                  <a:pt x="6949267" y="3477776"/>
                  <a:pt x="7080732" y="3500691"/>
                </a:cubicBezTo>
                <a:cubicBezTo>
                  <a:pt x="7168789" y="3516174"/>
                  <a:pt x="7223049" y="3529177"/>
                  <a:pt x="7243513" y="3539700"/>
                </a:cubicBezTo>
                <a:cubicBezTo>
                  <a:pt x="7272038" y="3554564"/>
                  <a:pt x="7286301" y="3575618"/>
                  <a:pt x="7286301" y="3602865"/>
                </a:cubicBezTo>
                <a:cubicBezTo>
                  <a:pt x="7286301" y="3627011"/>
                  <a:pt x="7275449" y="3647131"/>
                  <a:pt x="7253745" y="3663224"/>
                </a:cubicBezTo>
                <a:cubicBezTo>
                  <a:pt x="7225839" y="3684900"/>
                  <a:pt x="7186462" y="3695737"/>
                  <a:pt x="7135612" y="3695737"/>
                </a:cubicBezTo>
                <a:cubicBezTo>
                  <a:pt x="7089104" y="3695737"/>
                  <a:pt x="7051897" y="3686125"/>
                  <a:pt x="7023991" y="3666902"/>
                </a:cubicBezTo>
                <a:cubicBezTo>
                  <a:pt x="6996086" y="3647678"/>
                  <a:pt x="6974382" y="3615742"/>
                  <a:pt x="6958879" y="3571093"/>
                </a:cubicBezTo>
                <a:lnTo>
                  <a:pt x="6583088" y="3606440"/>
                </a:lnTo>
                <a:cubicBezTo>
                  <a:pt x="6604792" y="3701318"/>
                  <a:pt x="6653937" y="3774492"/>
                  <a:pt x="6730521" y="3825962"/>
                </a:cubicBezTo>
                <a:cubicBezTo>
                  <a:pt x="6807105" y="3877431"/>
                  <a:pt x="6935625" y="3903166"/>
                  <a:pt x="7116079" y="3903166"/>
                </a:cubicBezTo>
                <a:cubicBezTo>
                  <a:pt x="7243823" y="3903166"/>
                  <a:pt x="7344747" y="3887215"/>
                  <a:pt x="7418851" y="3855313"/>
                </a:cubicBezTo>
                <a:cubicBezTo>
                  <a:pt x="7492955" y="3823411"/>
                  <a:pt x="7547215" y="3780512"/>
                  <a:pt x="7581632" y="3726615"/>
                </a:cubicBezTo>
                <a:cubicBezTo>
                  <a:pt x="7616048" y="3672718"/>
                  <a:pt x="7633256" y="3617273"/>
                  <a:pt x="7633256" y="3560280"/>
                </a:cubicBezTo>
                <a:cubicBezTo>
                  <a:pt x="7633256" y="3503908"/>
                  <a:pt x="7616978" y="3452181"/>
                  <a:pt x="7584422" y="3405101"/>
                </a:cubicBezTo>
                <a:cubicBezTo>
                  <a:pt x="7551866" y="3358021"/>
                  <a:pt x="7504892" y="3321780"/>
                  <a:pt x="7443501" y="3296379"/>
                </a:cubicBezTo>
                <a:cubicBezTo>
                  <a:pt x="7382109" y="3270979"/>
                  <a:pt x="7288471" y="3251157"/>
                  <a:pt x="7162587" y="3236914"/>
                </a:cubicBezTo>
                <a:cubicBezTo>
                  <a:pt x="7079492" y="3227001"/>
                  <a:pt x="7025542" y="3215854"/>
                  <a:pt x="7000737" y="3203471"/>
                </a:cubicBezTo>
                <a:cubicBezTo>
                  <a:pt x="6975932" y="3191088"/>
                  <a:pt x="6963530" y="3172823"/>
                  <a:pt x="6963530" y="3148678"/>
                </a:cubicBezTo>
                <a:cubicBezTo>
                  <a:pt x="6963530" y="3127003"/>
                  <a:pt x="6973297" y="3108581"/>
                  <a:pt x="6992830" y="3093412"/>
                </a:cubicBezTo>
                <a:cubicBezTo>
                  <a:pt x="7012364" y="3078244"/>
                  <a:pt x="7043525" y="3070659"/>
                  <a:pt x="7086313" y="3070659"/>
                </a:cubicBezTo>
                <a:cubicBezTo>
                  <a:pt x="7128481" y="3070659"/>
                  <a:pt x="7164448" y="3080581"/>
                  <a:pt x="7194213" y="3100425"/>
                </a:cubicBezTo>
                <a:cubicBezTo>
                  <a:pt x="7215917" y="3115307"/>
                  <a:pt x="7231421" y="3138562"/>
                  <a:pt x="7240722" y="3170188"/>
                </a:cubicBezTo>
                <a:lnTo>
                  <a:pt x="7599770" y="3134841"/>
                </a:lnTo>
                <a:cubicBezTo>
                  <a:pt x="7574965" y="3070349"/>
                  <a:pt x="7543804" y="3019190"/>
                  <a:pt x="7506287" y="2981362"/>
                </a:cubicBezTo>
                <a:cubicBezTo>
                  <a:pt x="7468771" y="2943535"/>
                  <a:pt x="7421951" y="2915630"/>
                  <a:pt x="7365831" y="2897646"/>
                </a:cubicBezTo>
                <a:cubicBezTo>
                  <a:pt x="7309710" y="2879663"/>
                  <a:pt x="7222739" y="2870671"/>
                  <a:pt x="7104917" y="2870671"/>
                </a:cubicBezTo>
                <a:close/>
                <a:moveTo>
                  <a:pt x="6092960" y="2870671"/>
                </a:moveTo>
                <a:cubicBezTo>
                  <a:pt x="6015445" y="2870671"/>
                  <a:pt x="5949713" y="2884779"/>
                  <a:pt x="5895762" y="2912994"/>
                </a:cubicBezTo>
                <a:cubicBezTo>
                  <a:pt x="5841812" y="2941210"/>
                  <a:pt x="5788483" y="2988184"/>
                  <a:pt x="5735772" y="3053916"/>
                </a:cubicBezTo>
                <a:lnTo>
                  <a:pt x="5735772" y="2892996"/>
                </a:lnTo>
                <a:lnTo>
                  <a:pt x="5383236" y="2892996"/>
                </a:lnTo>
                <a:lnTo>
                  <a:pt x="5383236" y="3880842"/>
                </a:lnTo>
                <a:lnTo>
                  <a:pt x="5761817" y="3880842"/>
                </a:lnTo>
                <a:lnTo>
                  <a:pt x="5761817" y="3406452"/>
                </a:lnTo>
                <a:cubicBezTo>
                  <a:pt x="5761817" y="3316536"/>
                  <a:pt x="5776080" y="3254214"/>
                  <a:pt x="5804605" y="3219487"/>
                </a:cubicBezTo>
                <a:cubicBezTo>
                  <a:pt x="5833131" y="3184761"/>
                  <a:pt x="5870338" y="3167397"/>
                  <a:pt x="5916227" y="3167397"/>
                </a:cubicBezTo>
                <a:cubicBezTo>
                  <a:pt x="5957774" y="3167397"/>
                  <a:pt x="5990020" y="3180265"/>
                  <a:pt x="6012965" y="3205999"/>
                </a:cubicBezTo>
                <a:cubicBezTo>
                  <a:pt x="6035909" y="3231735"/>
                  <a:pt x="6047381" y="3275608"/>
                  <a:pt x="6047381" y="3337620"/>
                </a:cubicBezTo>
                <a:lnTo>
                  <a:pt x="6047381" y="3880842"/>
                </a:lnTo>
                <a:lnTo>
                  <a:pt x="6427823" y="3880842"/>
                </a:lnTo>
                <a:lnTo>
                  <a:pt x="6427823" y="3252974"/>
                </a:lnTo>
                <a:cubicBezTo>
                  <a:pt x="6427823" y="3122749"/>
                  <a:pt x="6398213" y="3026476"/>
                  <a:pt x="6338991" y="2964154"/>
                </a:cubicBezTo>
                <a:cubicBezTo>
                  <a:pt x="6279770" y="2901832"/>
                  <a:pt x="6197760" y="2870671"/>
                  <a:pt x="6092960" y="2870671"/>
                </a:cubicBezTo>
                <a:close/>
                <a:moveTo>
                  <a:pt x="3835424" y="2870671"/>
                </a:moveTo>
                <a:cubicBezTo>
                  <a:pt x="3715121" y="2870671"/>
                  <a:pt x="3617763" y="2910979"/>
                  <a:pt x="3543349" y="2991594"/>
                </a:cubicBezTo>
                <a:cubicBezTo>
                  <a:pt x="3468935" y="3072209"/>
                  <a:pt x="3431728" y="3189412"/>
                  <a:pt x="3431728" y="3343201"/>
                </a:cubicBezTo>
                <a:cubicBezTo>
                  <a:pt x="3431728" y="3477766"/>
                  <a:pt x="3460563" y="3585976"/>
                  <a:pt x="3518234" y="3667832"/>
                </a:cubicBezTo>
                <a:cubicBezTo>
                  <a:pt x="3599469" y="3783174"/>
                  <a:pt x="3706129" y="3840844"/>
                  <a:pt x="3838215" y="3840844"/>
                </a:cubicBezTo>
                <a:cubicBezTo>
                  <a:pt x="3905808" y="3840844"/>
                  <a:pt x="3968749" y="3825342"/>
                  <a:pt x="4027040" y="3794336"/>
                </a:cubicBezTo>
                <a:cubicBezTo>
                  <a:pt x="4064247" y="3774492"/>
                  <a:pt x="4101454" y="3742556"/>
                  <a:pt x="4138662" y="3698528"/>
                </a:cubicBezTo>
                <a:lnTo>
                  <a:pt x="4138662" y="3848286"/>
                </a:lnTo>
                <a:cubicBezTo>
                  <a:pt x="4138662" y="3920840"/>
                  <a:pt x="4125173" y="3971689"/>
                  <a:pt x="4098199" y="4000835"/>
                </a:cubicBezTo>
                <a:cubicBezTo>
                  <a:pt x="4071223" y="4029980"/>
                  <a:pt x="4030451" y="4044553"/>
                  <a:pt x="3975881" y="4044553"/>
                </a:cubicBezTo>
                <a:cubicBezTo>
                  <a:pt x="3933712" y="4044553"/>
                  <a:pt x="3898676" y="4034941"/>
                  <a:pt x="3870771" y="4015718"/>
                </a:cubicBezTo>
                <a:cubicBezTo>
                  <a:pt x="3851547" y="4002695"/>
                  <a:pt x="3837284" y="3979131"/>
                  <a:pt x="3827982" y="3945024"/>
                </a:cubicBezTo>
                <a:lnTo>
                  <a:pt x="3460563" y="3903166"/>
                </a:lnTo>
                <a:cubicBezTo>
                  <a:pt x="3459322" y="3924250"/>
                  <a:pt x="3458703" y="3940994"/>
                  <a:pt x="3458703" y="3953396"/>
                </a:cubicBezTo>
                <a:cubicBezTo>
                  <a:pt x="3458703" y="4053235"/>
                  <a:pt x="3495755" y="4132920"/>
                  <a:pt x="3569859" y="4192451"/>
                </a:cubicBezTo>
                <a:cubicBezTo>
                  <a:pt x="3643963" y="4251982"/>
                  <a:pt x="3780234" y="4281748"/>
                  <a:pt x="3978671" y="4281748"/>
                </a:cubicBezTo>
                <a:cubicBezTo>
                  <a:pt x="4065488" y="4281748"/>
                  <a:pt x="4142537" y="4273997"/>
                  <a:pt x="4209819" y="4258494"/>
                </a:cubicBezTo>
                <a:cubicBezTo>
                  <a:pt x="4277102" y="4242991"/>
                  <a:pt x="4332602" y="4217876"/>
                  <a:pt x="4376321" y="4183149"/>
                </a:cubicBezTo>
                <a:cubicBezTo>
                  <a:pt x="4420040" y="4148423"/>
                  <a:pt x="4455076" y="4102999"/>
                  <a:pt x="4481431" y="4046879"/>
                </a:cubicBezTo>
                <a:cubicBezTo>
                  <a:pt x="4507785" y="3990758"/>
                  <a:pt x="4520963" y="3931692"/>
                  <a:pt x="4520963" y="3869680"/>
                </a:cubicBezTo>
                <a:lnTo>
                  <a:pt x="4520033" y="3825962"/>
                </a:lnTo>
                <a:lnTo>
                  <a:pt x="4520033" y="2892996"/>
                </a:lnTo>
                <a:lnTo>
                  <a:pt x="4165636" y="2892996"/>
                </a:lnTo>
                <a:lnTo>
                  <a:pt x="4165636" y="3039033"/>
                </a:lnTo>
                <a:cubicBezTo>
                  <a:pt x="4122228" y="2978882"/>
                  <a:pt x="4075564" y="2935783"/>
                  <a:pt x="4025645" y="2909739"/>
                </a:cubicBezTo>
                <a:cubicBezTo>
                  <a:pt x="3975725" y="2883694"/>
                  <a:pt x="3912318" y="2870671"/>
                  <a:pt x="3835424" y="2870671"/>
                </a:cubicBezTo>
                <a:close/>
                <a:moveTo>
                  <a:pt x="2590440" y="2870671"/>
                </a:moveTo>
                <a:cubicBezTo>
                  <a:pt x="2537110" y="2870671"/>
                  <a:pt x="2492306" y="2883849"/>
                  <a:pt x="2456029" y="2910204"/>
                </a:cubicBezTo>
                <a:cubicBezTo>
                  <a:pt x="2419752" y="2936559"/>
                  <a:pt x="2384561" y="2984773"/>
                  <a:pt x="2350454" y="3054846"/>
                </a:cubicBezTo>
                <a:lnTo>
                  <a:pt x="2350454" y="2892996"/>
                </a:lnTo>
                <a:lnTo>
                  <a:pt x="1996057" y="2892996"/>
                </a:lnTo>
                <a:lnTo>
                  <a:pt x="1996057" y="3880842"/>
                </a:lnTo>
                <a:lnTo>
                  <a:pt x="2376499" y="3880842"/>
                </a:lnTo>
                <a:lnTo>
                  <a:pt x="2376499" y="3549699"/>
                </a:lnTo>
                <a:cubicBezTo>
                  <a:pt x="2376499" y="3391570"/>
                  <a:pt x="2396032" y="3283669"/>
                  <a:pt x="2435100" y="3225998"/>
                </a:cubicBezTo>
                <a:cubicBezTo>
                  <a:pt x="2462385" y="3185071"/>
                  <a:pt x="2500833" y="3164607"/>
                  <a:pt x="2550442" y="3164607"/>
                </a:cubicBezTo>
                <a:cubicBezTo>
                  <a:pt x="2576487" y="3164607"/>
                  <a:pt x="2611834" y="3173909"/>
                  <a:pt x="2656482" y="3192512"/>
                </a:cubicBezTo>
                <a:lnTo>
                  <a:pt x="2773684" y="2922761"/>
                </a:lnTo>
                <a:cubicBezTo>
                  <a:pt x="2707331" y="2888035"/>
                  <a:pt x="2646250" y="2870671"/>
                  <a:pt x="2590440" y="2870671"/>
                </a:cubicBezTo>
                <a:close/>
                <a:moveTo>
                  <a:pt x="1243619" y="2870671"/>
                </a:moveTo>
                <a:cubicBezTo>
                  <a:pt x="1070606" y="2870671"/>
                  <a:pt x="933250" y="2919505"/>
                  <a:pt x="831551" y="3017174"/>
                </a:cubicBezTo>
                <a:cubicBezTo>
                  <a:pt x="729852" y="3114843"/>
                  <a:pt x="679003" y="3239021"/>
                  <a:pt x="679003" y="3389709"/>
                </a:cubicBezTo>
                <a:cubicBezTo>
                  <a:pt x="679003" y="3551560"/>
                  <a:pt x="739154" y="3682405"/>
                  <a:pt x="859457" y="3782243"/>
                </a:cubicBezTo>
                <a:cubicBezTo>
                  <a:pt x="957435" y="3862859"/>
                  <a:pt x="1085799" y="3903166"/>
                  <a:pt x="1244549" y="3903166"/>
                </a:cubicBezTo>
                <a:cubicBezTo>
                  <a:pt x="1422523" y="3903166"/>
                  <a:pt x="1561895" y="3854642"/>
                  <a:pt x="1662663" y="3757594"/>
                </a:cubicBezTo>
                <a:cubicBezTo>
                  <a:pt x="1763433" y="3660546"/>
                  <a:pt x="1813817" y="3536057"/>
                  <a:pt x="1813817" y="3384128"/>
                </a:cubicBezTo>
                <a:cubicBezTo>
                  <a:pt x="1813817" y="3248943"/>
                  <a:pt x="1773199" y="3135151"/>
                  <a:pt x="1691964" y="3042754"/>
                </a:cubicBezTo>
                <a:cubicBezTo>
                  <a:pt x="1590885" y="2928032"/>
                  <a:pt x="1441436" y="2870671"/>
                  <a:pt x="1243619" y="2870671"/>
                </a:cubicBezTo>
                <a:close/>
                <a:moveTo>
                  <a:pt x="4759014" y="2517204"/>
                </a:moveTo>
                <a:lnTo>
                  <a:pt x="4759014" y="2774863"/>
                </a:lnTo>
                <a:lnTo>
                  <a:pt x="5137595" y="2774863"/>
                </a:lnTo>
                <a:lnTo>
                  <a:pt x="5137595" y="2517204"/>
                </a:lnTo>
                <a:close/>
                <a:moveTo>
                  <a:pt x="2854014" y="2517204"/>
                </a:moveTo>
                <a:lnTo>
                  <a:pt x="2854014" y="2774863"/>
                </a:lnTo>
                <a:lnTo>
                  <a:pt x="3232596" y="2774863"/>
                </a:lnTo>
                <a:lnTo>
                  <a:pt x="3232596" y="2517204"/>
                </a:lnTo>
                <a:close/>
                <a:moveTo>
                  <a:pt x="10110574" y="2493950"/>
                </a:moveTo>
                <a:cubicBezTo>
                  <a:pt x="10027479" y="2493950"/>
                  <a:pt x="9964383" y="2503407"/>
                  <a:pt x="9921283" y="2522320"/>
                </a:cubicBezTo>
                <a:cubicBezTo>
                  <a:pt x="9878185" y="2541234"/>
                  <a:pt x="9844699" y="2566039"/>
                  <a:pt x="9820824" y="2596734"/>
                </a:cubicBezTo>
                <a:cubicBezTo>
                  <a:pt x="9796951" y="2627430"/>
                  <a:pt x="9780673" y="2666963"/>
                  <a:pt x="9771990" y="2715332"/>
                </a:cubicBezTo>
                <a:cubicBezTo>
                  <a:pt x="9763309" y="2763701"/>
                  <a:pt x="9758968" y="2808039"/>
                  <a:pt x="9758968" y="2848347"/>
                </a:cubicBezTo>
                <a:lnTo>
                  <a:pt x="9758968" y="2892996"/>
                </a:lnTo>
                <a:lnTo>
                  <a:pt x="9617581" y="2892996"/>
                </a:lnTo>
                <a:lnTo>
                  <a:pt x="9617581" y="3170188"/>
                </a:lnTo>
                <a:lnTo>
                  <a:pt x="9758968" y="3170188"/>
                </a:lnTo>
                <a:lnTo>
                  <a:pt x="9758968" y="3880842"/>
                </a:lnTo>
                <a:lnTo>
                  <a:pt x="10138479" y="3880842"/>
                </a:lnTo>
                <a:lnTo>
                  <a:pt x="10138479" y="3170188"/>
                </a:lnTo>
                <a:lnTo>
                  <a:pt x="10318934" y="3170188"/>
                </a:lnTo>
                <a:lnTo>
                  <a:pt x="10318934" y="2892996"/>
                </a:lnTo>
                <a:lnTo>
                  <a:pt x="10138479" y="2892996"/>
                </a:lnTo>
                <a:cubicBezTo>
                  <a:pt x="10138479" y="2848968"/>
                  <a:pt x="10140030" y="2820132"/>
                  <a:pt x="10143130" y="2806490"/>
                </a:cubicBezTo>
                <a:cubicBezTo>
                  <a:pt x="10149332" y="2781685"/>
                  <a:pt x="10159873" y="2763546"/>
                  <a:pt x="10174756" y="2752074"/>
                </a:cubicBezTo>
                <a:cubicBezTo>
                  <a:pt x="10189639" y="2740602"/>
                  <a:pt x="10214135" y="2734865"/>
                  <a:pt x="10248240" y="2734865"/>
                </a:cubicBezTo>
                <a:cubicBezTo>
                  <a:pt x="10276146" y="2734865"/>
                  <a:pt x="10312733" y="2738586"/>
                  <a:pt x="10358002" y="2746028"/>
                </a:cubicBezTo>
                <a:lnTo>
                  <a:pt x="10399859" y="2517204"/>
                </a:lnTo>
                <a:cubicBezTo>
                  <a:pt x="10273356" y="2501701"/>
                  <a:pt x="10176928" y="2493950"/>
                  <a:pt x="10110574" y="2493950"/>
                </a:cubicBezTo>
                <a:close/>
                <a:moveTo>
                  <a:pt x="3938041" y="808844"/>
                </a:moveTo>
                <a:cubicBezTo>
                  <a:pt x="3990130" y="808844"/>
                  <a:pt x="4032143" y="824657"/>
                  <a:pt x="4064080" y="856283"/>
                </a:cubicBezTo>
                <a:cubicBezTo>
                  <a:pt x="4096016" y="887909"/>
                  <a:pt x="4115704" y="940309"/>
                  <a:pt x="4123146" y="1013482"/>
                </a:cubicBezTo>
                <a:lnTo>
                  <a:pt x="3750145" y="1013482"/>
                </a:lnTo>
                <a:cubicBezTo>
                  <a:pt x="3756347" y="954571"/>
                  <a:pt x="3770919" y="910233"/>
                  <a:pt x="3793863" y="880467"/>
                </a:cubicBezTo>
                <a:cubicBezTo>
                  <a:pt x="3829830" y="832718"/>
                  <a:pt x="3877890" y="808844"/>
                  <a:pt x="3938041" y="808844"/>
                </a:cubicBezTo>
                <a:close/>
                <a:moveTo>
                  <a:pt x="3922228" y="584671"/>
                </a:moveTo>
                <a:cubicBezTo>
                  <a:pt x="3747975" y="584671"/>
                  <a:pt x="3611394" y="632420"/>
                  <a:pt x="3512485" y="727918"/>
                </a:cubicBezTo>
                <a:cubicBezTo>
                  <a:pt x="3413577" y="823417"/>
                  <a:pt x="3364122" y="948370"/>
                  <a:pt x="3364122" y="1102779"/>
                </a:cubicBezTo>
                <a:cubicBezTo>
                  <a:pt x="3364122" y="1211300"/>
                  <a:pt x="3388772" y="1305713"/>
                  <a:pt x="3438071" y="1386018"/>
                </a:cubicBezTo>
                <a:cubicBezTo>
                  <a:pt x="3487371" y="1466323"/>
                  <a:pt x="3549537" y="1524924"/>
                  <a:pt x="3624571" y="1561821"/>
                </a:cubicBezTo>
                <a:cubicBezTo>
                  <a:pt x="3699606" y="1598718"/>
                  <a:pt x="3802545" y="1617167"/>
                  <a:pt x="3933390" y="1617167"/>
                </a:cubicBezTo>
                <a:cubicBezTo>
                  <a:pt x="4084078" y="1617167"/>
                  <a:pt x="4199730" y="1595618"/>
                  <a:pt x="4280345" y="1552519"/>
                </a:cubicBezTo>
                <a:cubicBezTo>
                  <a:pt x="4360960" y="1509421"/>
                  <a:pt x="4429793" y="1438263"/>
                  <a:pt x="4486844" y="1339044"/>
                </a:cubicBezTo>
                <a:lnTo>
                  <a:pt x="4113844" y="1304627"/>
                </a:lnTo>
                <a:cubicBezTo>
                  <a:pt x="4090279" y="1334393"/>
                  <a:pt x="4068266" y="1355167"/>
                  <a:pt x="4047802" y="1366949"/>
                </a:cubicBezTo>
                <a:cubicBezTo>
                  <a:pt x="4014315" y="1385553"/>
                  <a:pt x="3978969" y="1394855"/>
                  <a:pt x="3941761" y="1394855"/>
                </a:cubicBezTo>
                <a:cubicBezTo>
                  <a:pt x="3882850" y="1394855"/>
                  <a:pt x="3835101" y="1373461"/>
                  <a:pt x="3798514" y="1330673"/>
                </a:cubicBezTo>
                <a:cubicBezTo>
                  <a:pt x="3772469" y="1300907"/>
                  <a:pt x="3756036" y="1255638"/>
                  <a:pt x="3749215" y="1194867"/>
                </a:cubicBezTo>
                <a:lnTo>
                  <a:pt x="4508239" y="1194867"/>
                </a:lnTo>
                <a:lnTo>
                  <a:pt x="4508239" y="1152079"/>
                </a:lnTo>
                <a:cubicBezTo>
                  <a:pt x="4508239" y="1021854"/>
                  <a:pt x="4486844" y="916124"/>
                  <a:pt x="4444056" y="834889"/>
                </a:cubicBezTo>
                <a:cubicBezTo>
                  <a:pt x="4401268" y="753653"/>
                  <a:pt x="4338946" y="691642"/>
                  <a:pt x="4257091" y="648854"/>
                </a:cubicBezTo>
                <a:cubicBezTo>
                  <a:pt x="4175236" y="606065"/>
                  <a:pt x="4063615" y="584671"/>
                  <a:pt x="3922228" y="584671"/>
                </a:cubicBezTo>
                <a:close/>
                <a:moveTo>
                  <a:pt x="2144736" y="231205"/>
                </a:moveTo>
                <a:lnTo>
                  <a:pt x="2144736" y="1594842"/>
                </a:lnTo>
                <a:lnTo>
                  <a:pt x="2523318" y="1594842"/>
                </a:lnTo>
                <a:lnTo>
                  <a:pt x="2523318" y="1120453"/>
                </a:lnTo>
                <a:cubicBezTo>
                  <a:pt x="2523318" y="1030536"/>
                  <a:pt x="2537581" y="968214"/>
                  <a:pt x="2566106" y="933487"/>
                </a:cubicBezTo>
                <a:cubicBezTo>
                  <a:pt x="2594631" y="898761"/>
                  <a:pt x="2631838" y="881398"/>
                  <a:pt x="2677727" y="881398"/>
                </a:cubicBezTo>
                <a:cubicBezTo>
                  <a:pt x="2719275" y="881398"/>
                  <a:pt x="2751521" y="894265"/>
                  <a:pt x="2774465" y="920000"/>
                </a:cubicBezTo>
                <a:cubicBezTo>
                  <a:pt x="2797409" y="945735"/>
                  <a:pt x="2808882" y="989608"/>
                  <a:pt x="2808882" y="1051620"/>
                </a:cubicBezTo>
                <a:lnTo>
                  <a:pt x="2808882" y="1594842"/>
                </a:lnTo>
                <a:lnTo>
                  <a:pt x="3189323" y="1594842"/>
                </a:lnTo>
                <a:lnTo>
                  <a:pt x="3189323" y="966974"/>
                </a:lnTo>
                <a:cubicBezTo>
                  <a:pt x="3189323" y="837369"/>
                  <a:pt x="3159713" y="741251"/>
                  <a:pt x="3100492" y="678619"/>
                </a:cubicBezTo>
                <a:cubicBezTo>
                  <a:pt x="3041271" y="615987"/>
                  <a:pt x="2960190" y="584671"/>
                  <a:pt x="2857251" y="584671"/>
                </a:cubicBezTo>
                <a:cubicBezTo>
                  <a:pt x="2787798" y="584671"/>
                  <a:pt x="2727647" y="596144"/>
                  <a:pt x="2676797" y="619088"/>
                </a:cubicBezTo>
                <a:cubicBezTo>
                  <a:pt x="2625947" y="642032"/>
                  <a:pt x="2574788" y="680170"/>
                  <a:pt x="2523318" y="733500"/>
                </a:cubicBezTo>
                <a:lnTo>
                  <a:pt x="2523318" y="231205"/>
                </a:lnTo>
                <a:close/>
                <a:moveTo>
                  <a:pt x="654818" y="231205"/>
                </a:moveTo>
                <a:lnTo>
                  <a:pt x="654818" y="567928"/>
                </a:lnTo>
                <a:lnTo>
                  <a:pt x="1084559" y="567928"/>
                </a:lnTo>
                <a:lnTo>
                  <a:pt x="1084559" y="1594842"/>
                </a:lnTo>
                <a:lnTo>
                  <a:pt x="1505929" y="1594842"/>
                </a:lnTo>
                <a:lnTo>
                  <a:pt x="1505929" y="567928"/>
                </a:lnTo>
                <a:lnTo>
                  <a:pt x="1935670" y="567928"/>
                </a:lnTo>
                <a:lnTo>
                  <a:pt x="1935670" y="231205"/>
                </a:lnTo>
                <a:close/>
                <a:moveTo>
                  <a:pt x="0" y="0"/>
                </a:moveTo>
                <a:lnTo>
                  <a:pt x="12192000" y="0"/>
                </a:lnTo>
                <a:lnTo>
                  <a:pt x="12192000" y="6858000"/>
                </a:lnTo>
                <a:lnTo>
                  <a:pt x="0" y="6858000"/>
                </a:lnTo>
                <a:close/>
              </a:path>
            </a:pathLst>
          </a:custGeom>
          <a:solidFill>
            <a:schemeClr val="tx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AU" sz="15000" dirty="0">
              <a:solidFill>
                <a:schemeClr val="bg1"/>
              </a:solidFill>
              <a:latin typeface="Arial Black" panose="020B0A04020102020204" pitchFamily="34" charset="0"/>
            </a:endParaRPr>
          </a:p>
        </p:txBody>
      </p:sp>
      <p:sp>
        <p:nvSpPr>
          <p:cNvPr id="4" name="TextBox 3">
            <a:extLst>
              <a:ext uri="{FF2B5EF4-FFF2-40B4-BE49-F238E27FC236}">
                <a16:creationId xmlns:a16="http://schemas.microsoft.com/office/drawing/2014/main" id="{991D305B-0D1A-CEFD-173E-B2DB493FDB94}"/>
              </a:ext>
            </a:extLst>
          </p:cNvPr>
          <p:cNvSpPr txBox="1"/>
          <p:nvPr/>
        </p:nvSpPr>
        <p:spPr>
          <a:xfrm>
            <a:off x="5315142" y="56138"/>
            <a:ext cx="6876858" cy="6801862"/>
          </a:xfrm>
          <a:prstGeom prst="rect">
            <a:avLst/>
          </a:prstGeom>
          <a:noFill/>
        </p:spPr>
        <p:txBody>
          <a:bodyPr wrap="square" rtlCol="0">
            <a:spAutoFit/>
          </a:bodyPr>
          <a:lstStyle/>
          <a:p>
            <a:r>
              <a:rPr lang="en-US" sz="2400" dirty="0">
                <a:solidFill>
                  <a:schemeClr val="bg1"/>
                </a:solidFill>
                <a:effectLst/>
                <a:latin typeface="Arial Black" panose="020B0A04020102020204" pitchFamily="34" charset="0"/>
                <a:ea typeface="Yu Gothic" panose="020B0400000000000000" pitchFamily="34" charset="-128"/>
                <a:cs typeface="Arial" panose="020B0604020202020204" pitchFamily="34" charset="0"/>
              </a:rPr>
              <a:t>Let’s start at the very beginning, as far back as 1500 BCE, the Olmec discovered the cocoa beans in Mesoamerica. Centuries later the Mayans crushed the cocoa seeds and added chili water and cornmeal to make a thick foamy beverage that they named “xocolatl”, meaning “bitter water” which is like a hot cocoa. The Mayans believed that cocoa was a gift from the god of wisdom so they drank chocolate during rituals, and used it as medicine. They even drank it to prepare for wars, and gave it to soldiers as a reward. Cocoa seeds once had so much value that they were used as a form of currency. </a:t>
            </a:r>
            <a:r>
              <a:rPr lang="en-US" sz="2400" dirty="0">
                <a:solidFill>
                  <a:schemeClr val="bg1"/>
                </a:solidFill>
                <a:latin typeface="Arial Black" panose="020B0A04020102020204" pitchFamily="34" charset="0"/>
                <a:ea typeface="Yu Gothic" panose="020B0400000000000000" pitchFamily="34" charset="-128"/>
                <a:cs typeface="Arial" panose="020B0604020202020204" pitchFamily="34" charset="0"/>
              </a:rPr>
              <a:t>C</a:t>
            </a:r>
            <a:r>
              <a:rPr lang="en-US" sz="2400" dirty="0">
                <a:solidFill>
                  <a:schemeClr val="bg1"/>
                </a:solidFill>
                <a:effectLst/>
                <a:latin typeface="Arial Black" panose="020B0A04020102020204" pitchFamily="34" charset="0"/>
                <a:ea typeface="Yu Gothic" panose="020B0400000000000000" pitchFamily="34" charset="-128"/>
                <a:cs typeface="Arial" panose="020B0604020202020204" pitchFamily="34" charset="0"/>
              </a:rPr>
              <a:t>hocolate was literally money growing on trees</a:t>
            </a:r>
            <a:r>
              <a:rPr lang="en-US" sz="2800" dirty="0">
                <a:solidFill>
                  <a:schemeClr val="bg1"/>
                </a:solidFill>
                <a:effectLst/>
                <a:latin typeface="Arial Black" panose="020B0A04020102020204" pitchFamily="34" charset="0"/>
                <a:ea typeface="Calibri" panose="020F0502020204030204" pitchFamily="34" charset="0"/>
                <a:cs typeface="Arial" panose="020B0604020202020204" pitchFamily="34" charset="0"/>
              </a:rPr>
              <a:t>.</a:t>
            </a:r>
            <a:endParaRPr lang="en-AU" sz="2800" dirty="0">
              <a:latin typeface="Arial Black" panose="020B0A04020102020204" pitchFamily="34" charset="0"/>
            </a:endParaRPr>
          </a:p>
        </p:txBody>
      </p:sp>
    </p:spTree>
    <p:extLst>
      <p:ext uri="{BB962C8B-B14F-4D97-AF65-F5344CB8AC3E}">
        <p14:creationId xmlns:p14="http://schemas.microsoft.com/office/powerpoint/2010/main" val="6254893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801CB41-FDC3-EED0-8DF8-07BCB31FFB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44375" cy="6858000"/>
          </a:xfrm>
          <a:prstGeom prst="rect">
            <a:avLst/>
          </a:prstGeom>
        </p:spPr>
      </p:pic>
    </p:spTree>
    <p:extLst>
      <p:ext uri="{BB962C8B-B14F-4D97-AF65-F5344CB8AC3E}">
        <p14:creationId xmlns:p14="http://schemas.microsoft.com/office/powerpoint/2010/main" val="56315432"/>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3C8A9"/>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801CB41-FDC3-EED0-8DF8-07BCB31FFB3E}"/>
              </a:ext>
            </a:extLst>
          </p:cNvPr>
          <p:cNvPicPr>
            <a:picLocks noChangeAspect="1"/>
          </p:cNvPicPr>
          <p:nvPr/>
        </p:nvPicPr>
        <p:blipFill rotWithShape="1">
          <a:blip r:embed="rId2">
            <a:extLst>
              <a:ext uri="{28A0092B-C50C-407E-A947-70E740481C1C}">
                <a14:useLocalDpi xmlns:a14="http://schemas.microsoft.com/office/drawing/2010/main" val="0"/>
              </a:ext>
            </a:extLst>
          </a:blip>
          <a:srcRect l="46754" r="166"/>
          <a:stretch/>
        </p:blipFill>
        <p:spPr>
          <a:xfrm>
            <a:off x="0" y="-1122218"/>
            <a:ext cx="6446261" cy="7980218"/>
          </a:xfrm>
          <a:prstGeom prst="rect">
            <a:avLst/>
          </a:prstGeom>
        </p:spPr>
      </p:pic>
      <p:sp>
        <p:nvSpPr>
          <p:cNvPr id="2" name="TextBox 1">
            <a:extLst>
              <a:ext uri="{FF2B5EF4-FFF2-40B4-BE49-F238E27FC236}">
                <a16:creationId xmlns:a16="http://schemas.microsoft.com/office/drawing/2014/main" id="{1376F34A-8682-D4E7-D61A-9DD432B86D1B}"/>
              </a:ext>
            </a:extLst>
          </p:cNvPr>
          <p:cNvSpPr txBox="1"/>
          <p:nvPr/>
        </p:nvSpPr>
        <p:spPr>
          <a:xfrm>
            <a:off x="6548582" y="9259"/>
            <a:ext cx="5292436" cy="6186309"/>
          </a:xfrm>
          <a:prstGeom prst="rect">
            <a:avLst/>
          </a:prstGeom>
          <a:noFill/>
        </p:spPr>
        <p:txBody>
          <a:bodyPr wrap="square" rtlCol="0">
            <a:spAutoFit/>
          </a:bodyPr>
          <a:lstStyle/>
          <a:p>
            <a:r>
              <a:rPr lang="en-US" sz="3200" u="sng" dirty="0">
                <a:latin typeface="AR BLANCA" panose="02000000000000000000" pitchFamily="2" charset="0"/>
                <a:ea typeface="Calibri" panose="020F0502020204030204" pitchFamily="34" charset="0"/>
              </a:rPr>
              <a:t>CHOCOLATE IN EUROPE:</a:t>
            </a:r>
            <a:endParaRPr lang="en-US" sz="3200" u="sng" dirty="0">
              <a:effectLst/>
              <a:latin typeface="AR BLANCA" panose="02000000000000000000" pitchFamily="2" charset="0"/>
              <a:ea typeface="Calibri" panose="020F0502020204030204" pitchFamily="34" charset="0"/>
            </a:endParaRPr>
          </a:p>
          <a:p>
            <a:r>
              <a:rPr lang="en-US" sz="2800" dirty="0">
                <a:effectLst/>
                <a:latin typeface="AR JULIAN" panose="02000000000000000000" pitchFamily="2" charset="0"/>
                <a:ea typeface="Calibri" panose="020F0502020204030204" pitchFamily="34" charset="0"/>
              </a:rPr>
              <a:t>In the 16</a:t>
            </a:r>
            <a:r>
              <a:rPr lang="en-US" sz="2800" baseline="30000" dirty="0">
                <a:effectLst/>
                <a:latin typeface="AR JULIAN" panose="02000000000000000000" pitchFamily="2" charset="0"/>
                <a:ea typeface="Calibri" panose="020F0502020204030204" pitchFamily="34" charset="0"/>
              </a:rPr>
              <a:t>th</a:t>
            </a:r>
            <a:r>
              <a:rPr lang="en-US" sz="2800" dirty="0">
                <a:effectLst/>
                <a:latin typeface="AR JULIAN" panose="02000000000000000000" pitchFamily="2" charset="0"/>
                <a:ea typeface="Calibri" panose="020F0502020204030204" pitchFamily="34" charset="0"/>
              </a:rPr>
              <a:t> century, Cortes traveled to America in search of gold and riches, he instead found himself with a cup of cocoa in hand. As recorded by Cortes’s lieutenant, the </a:t>
            </a:r>
            <a:r>
              <a:rPr lang="en-US" sz="2800" dirty="0">
                <a:latin typeface="AR JULIAN" panose="02000000000000000000" pitchFamily="2" charset="0"/>
                <a:ea typeface="Calibri" panose="020F0502020204030204" pitchFamily="34" charset="0"/>
              </a:rPr>
              <a:t>ruler</a:t>
            </a:r>
            <a:r>
              <a:rPr lang="en-US" sz="2800" dirty="0">
                <a:effectLst/>
                <a:latin typeface="AR JULIAN" panose="02000000000000000000" pitchFamily="2" charset="0"/>
                <a:ea typeface="Calibri" panose="020F0502020204030204" pitchFamily="34" charset="0"/>
              </a:rPr>
              <a:t> had 50 jars of the drink brought out and poured into golden cups. Cortes returned home and introduced cocoa seeds to the Spanish and they gave it a reputation as extraordinary.</a:t>
            </a:r>
            <a:endParaRPr lang="en-AU" sz="2800" dirty="0">
              <a:latin typeface="AR JULIAN" panose="02000000000000000000" pitchFamily="2" charset="0"/>
            </a:endParaRPr>
          </a:p>
        </p:txBody>
      </p:sp>
      <p:pic>
        <p:nvPicPr>
          <p:cNvPr id="6" name="Picture 5">
            <a:hlinkClick r:id="" action="ppaction://hlinkshowjump?jump=nextslide" highlightClick="1"/>
            <a:hlinkHover r:id="" action="ppaction://hlinkshowjump?jump=nextslide" highlightClick="1"/>
            <a:extLst>
              <a:ext uri="{FF2B5EF4-FFF2-40B4-BE49-F238E27FC236}">
                <a16:creationId xmlns:a16="http://schemas.microsoft.com/office/drawing/2014/main" id="{CA3F8B9D-71A0-D584-D636-C389AF307CB3}"/>
              </a:ext>
            </a:extLst>
          </p:cNvPr>
          <p:cNvPicPr>
            <a:picLocks noChangeAspect="1"/>
          </p:cNvPicPr>
          <p:nvPr/>
        </p:nvPicPr>
        <p:blipFill>
          <a:blip r:embed="rId3"/>
          <a:stretch>
            <a:fillRect/>
          </a:stretch>
        </p:blipFill>
        <p:spPr>
          <a:xfrm>
            <a:off x="-862909" y="4943536"/>
            <a:ext cx="3056432" cy="2504064"/>
          </a:xfrm>
          <a:prstGeom prst="rect">
            <a:avLst/>
          </a:prstGeom>
        </p:spPr>
      </p:pic>
    </p:spTree>
    <p:extLst>
      <p:ext uri="{BB962C8B-B14F-4D97-AF65-F5344CB8AC3E}">
        <p14:creationId xmlns:p14="http://schemas.microsoft.com/office/powerpoint/2010/main" val="2519420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70833E-6 0.17083 L 2.70833E-6 0.42083 " pathEditMode="relative" rAng="0" ptsTypes="AA">
                                      <p:cBhvr>
                                        <p:cTn id="6" dur="2000" fill="hold"/>
                                        <p:tgtEl>
                                          <p:spTgt spid="6"/>
                                        </p:tgtEl>
                                        <p:attrNameLst>
                                          <p:attrName>ppt_x</p:attrName>
                                          <p:attrName>ppt_y</p:attrName>
                                        </p:attrNameLst>
                                      </p:cBhvr>
                                      <p:rCtr x="0" y="1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3C8A9"/>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603D257-097E-495E-37A0-4DE9CEE8D2D7}"/>
              </a:ext>
            </a:extLst>
          </p:cNvPr>
          <p:cNvSpPr/>
          <p:nvPr/>
        </p:nvSpPr>
        <p:spPr>
          <a:xfrm>
            <a:off x="215153" y="3103611"/>
            <a:ext cx="2944906" cy="803178"/>
          </a:xfrm>
          <a:prstGeom prst="rect">
            <a:avLst/>
          </a:prstGeom>
          <a:solidFill>
            <a:srgbClr val="CE957C"/>
          </a:solidFill>
          <a:ln>
            <a:solidFill>
              <a:srgbClr val="CE95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Oval 4">
            <a:extLst>
              <a:ext uri="{FF2B5EF4-FFF2-40B4-BE49-F238E27FC236}">
                <a16:creationId xmlns:a16="http://schemas.microsoft.com/office/drawing/2014/main" id="{D45282DF-DA83-4087-E0E4-B3B49391B6C1}"/>
              </a:ext>
            </a:extLst>
          </p:cNvPr>
          <p:cNvSpPr/>
          <p:nvPr/>
        </p:nvSpPr>
        <p:spPr>
          <a:xfrm>
            <a:off x="2100943" y="3064312"/>
            <a:ext cx="3746501" cy="3669103"/>
          </a:xfrm>
          <a:prstGeom prst="ellipse">
            <a:avLst/>
          </a:prstGeom>
          <a:solidFill>
            <a:srgbClr val="E6DFD1"/>
          </a:solidFill>
          <a:ln>
            <a:solidFill>
              <a:srgbClr val="E6DF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mc:AlternateContent xmlns:mc="http://schemas.openxmlformats.org/markup-compatibility/2006">
        <mc:Choice xmlns:am3d="http://schemas.microsoft.com/office/drawing/2017/model3d" Requires="am3d">
          <p:graphicFrame>
            <p:nvGraphicFramePr>
              <p:cNvPr id="2" name="3D Model 1" descr="Hot Chocolate">
                <a:extLst>
                  <a:ext uri="{FF2B5EF4-FFF2-40B4-BE49-F238E27FC236}">
                    <a16:creationId xmlns:a16="http://schemas.microsoft.com/office/drawing/2014/main" id="{A0EB11C0-E1BC-6200-9178-5957C3A00331}"/>
                  </a:ext>
                </a:extLst>
              </p:cNvPr>
              <p:cNvGraphicFramePr>
                <a:graphicFrameLocks noChangeAspect="1"/>
              </p:cNvGraphicFramePr>
              <p:nvPr>
                <p:extLst>
                  <p:ext uri="{D42A27DB-BD31-4B8C-83A1-F6EECF244321}">
                    <p14:modId xmlns:p14="http://schemas.microsoft.com/office/powerpoint/2010/main" val="1830415220"/>
                  </p:ext>
                </p:extLst>
              </p:nvPr>
            </p:nvGraphicFramePr>
            <p:xfrm>
              <a:off x="-889426" y="-3079445"/>
              <a:ext cx="4049484" cy="3317130"/>
            </p:xfrm>
            <a:graphic>
              <a:graphicData uri="http://schemas.microsoft.com/office/drawing/2017/model3d">
                <am3d:model3d r:embed="rId2">
                  <am3d:spPr>
                    <a:xfrm>
                      <a:off x="0" y="0"/>
                      <a:ext cx="4049484" cy="3317130"/>
                    </a:xfrm>
                    <a:prstGeom prst="rect">
                      <a:avLst/>
                    </a:prstGeom>
                  </am3d:spPr>
                  <am3d:camera>
                    <am3d:pos x="0" y="0" z="65528245"/>
                    <am3d:up dx="0" dy="36000000" dz="0"/>
                    <am3d:lookAt x="0" y="0" z="0"/>
                    <am3d:perspective fov="2700000"/>
                  </am3d:camera>
                  <am3d:trans>
                    <am3d:meterPerModelUnit n="12692567" d="1000000"/>
                    <am3d:preTrans dx="-4605564" dy="-11204455" dz="8213"/>
                    <am3d:scale>
                      <am3d:sx n="1000000" d="1000000"/>
                      <am3d:sy n="1000000" d="1000000"/>
                      <am3d:sz n="1000000" d="1000000"/>
                    </am3d:scale>
                    <am3d:rot ax="7858219" ay="-1544283" az="-9205875"/>
                    <am3d:postTrans dx="0" dy="0" dz="0"/>
                  </am3d:trans>
                  <am3d:raster rName="Office3DRenderer" rVer="16.0.8326">
                    <am3d:blip r:embed="rId3"/>
                  </am3d:raster>
                  <am3d:objViewport viewportSz="598806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Hot Chocolate">
                <a:extLst>
                  <a:ext uri="{FF2B5EF4-FFF2-40B4-BE49-F238E27FC236}">
                    <a16:creationId xmlns:a16="http://schemas.microsoft.com/office/drawing/2014/main" id="{A0EB11C0-E1BC-6200-9178-5957C3A00331}"/>
                  </a:ext>
                </a:extLst>
              </p:cNvPr>
              <p:cNvPicPr>
                <a:picLocks noGrp="1" noRot="1" noChangeAspect="1" noMove="1" noResize="1" noEditPoints="1" noAdjustHandles="1" noChangeArrowheads="1" noChangeShapeType="1" noCrop="1"/>
              </p:cNvPicPr>
              <p:nvPr/>
            </p:nvPicPr>
            <p:blipFill>
              <a:blip r:embed="rId3"/>
              <a:stretch>
                <a:fillRect/>
              </a:stretch>
            </p:blipFill>
            <p:spPr>
              <a:xfrm>
                <a:off x="-889426" y="-3079445"/>
                <a:ext cx="4049484" cy="3317130"/>
              </a:xfrm>
              <a:prstGeom prst="rect">
                <a:avLst/>
              </a:prstGeom>
            </p:spPr>
          </p:pic>
        </mc:Fallback>
      </mc:AlternateContent>
      <p:sp>
        <p:nvSpPr>
          <p:cNvPr id="4" name="TextBox 3">
            <a:extLst>
              <a:ext uri="{FF2B5EF4-FFF2-40B4-BE49-F238E27FC236}">
                <a16:creationId xmlns:a16="http://schemas.microsoft.com/office/drawing/2014/main" id="{76B55E66-D295-8230-0F6F-4F44142E6867}"/>
              </a:ext>
            </a:extLst>
          </p:cNvPr>
          <p:cNvSpPr txBox="1"/>
          <p:nvPr/>
        </p:nvSpPr>
        <p:spPr>
          <a:xfrm>
            <a:off x="6096000" y="304800"/>
            <a:ext cx="5834743" cy="5136599"/>
          </a:xfrm>
          <a:prstGeom prst="rect">
            <a:avLst/>
          </a:prstGeom>
          <a:noFill/>
        </p:spPr>
        <p:txBody>
          <a:bodyPr wrap="square" rtlCol="0">
            <a:spAutoFit/>
          </a:bodyPr>
          <a:lstStyle/>
          <a:p>
            <a:pPr>
              <a:lnSpc>
                <a:spcPct val="107000"/>
              </a:lnSpc>
              <a:spcAft>
                <a:spcPts val="800"/>
              </a:spcAft>
            </a:pPr>
            <a:r>
              <a:rPr lang="en-US" sz="2800" dirty="0">
                <a:effectLst/>
                <a:latin typeface="AR JULIAN" panose="02000000000000000000" pitchFamily="2" charset="0"/>
                <a:ea typeface="Calibri" panose="020F0502020204030204" pitchFamily="34" charset="0"/>
                <a:cs typeface="Arial" panose="020B0604020202020204" pitchFamily="34" charset="0"/>
              </a:rPr>
              <a:t>The Spanish added sugar and honey to make it sweeter and it became popular throughout society, first among the ruling class and then among the common people. Soon no aerostatic home was completed without a dedicated chocolate ware. The Spanish kept it a secret for a long time, in fact it didn’t arrive to France until a century later. </a:t>
            </a:r>
            <a:endParaRPr lang="en-AU" sz="2800" dirty="0">
              <a:effectLst/>
              <a:latin typeface="AR JULIAN" panose="02000000000000000000" pitchFamily="2" charset="0"/>
              <a:ea typeface="Calibri" panose="020F050202020403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6A4BB8EC-CBD2-0C19-F7B4-C32EE2B0D322}"/>
              </a:ext>
            </a:extLst>
          </p:cNvPr>
          <p:cNvSpPr/>
          <p:nvPr/>
        </p:nvSpPr>
        <p:spPr>
          <a:xfrm>
            <a:off x="28275280" y="12059557"/>
            <a:ext cx="3389086" cy="1026886"/>
          </a:xfrm>
          <a:prstGeom prst="rect">
            <a:avLst/>
          </a:prstGeom>
          <a:solidFill>
            <a:srgbClr val="CE957C"/>
          </a:solidFill>
          <a:ln>
            <a:solidFill>
              <a:srgbClr val="CE95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800" dirty="0">
                <a:latin typeface="AR BLANCA" panose="02000000000000000000" pitchFamily="2" charset="0"/>
              </a:rPr>
              <a:t>Fun fact</a:t>
            </a:r>
          </a:p>
        </p:txBody>
      </p:sp>
      <p:sp>
        <p:nvSpPr>
          <p:cNvPr id="12" name="TextBox 11">
            <a:extLst>
              <a:ext uri="{FF2B5EF4-FFF2-40B4-BE49-F238E27FC236}">
                <a16:creationId xmlns:a16="http://schemas.microsoft.com/office/drawing/2014/main" id="{3D8CD338-147C-7F39-BA97-2216BD69351F}"/>
              </a:ext>
            </a:extLst>
          </p:cNvPr>
          <p:cNvSpPr txBox="1"/>
          <p:nvPr/>
        </p:nvSpPr>
        <p:spPr>
          <a:xfrm>
            <a:off x="287512" y="3241332"/>
            <a:ext cx="2429648" cy="584775"/>
          </a:xfrm>
          <a:prstGeom prst="rect">
            <a:avLst/>
          </a:prstGeom>
          <a:noFill/>
        </p:spPr>
        <p:txBody>
          <a:bodyPr wrap="square" rtlCol="0">
            <a:spAutoFit/>
          </a:bodyPr>
          <a:lstStyle/>
          <a:p>
            <a:r>
              <a:rPr lang="en-AU" sz="3200" dirty="0">
                <a:solidFill>
                  <a:srgbClr val="FF0000"/>
                </a:solidFill>
                <a:latin typeface="AR BLANCA" panose="02000000000000000000" pitchFamily="2" charset="0"/>
              </a:rPr>
              <a:t>Did you know</a:t>
            </a:r>
          </a:p>
        </p:txBody>
      </p:sp>
      <p:sp>
        <p:nvSpPr>
          <p:cNvPr id="13" name="TextBox 12">
            <a:extLst>
              <a:ext uri="{FF2B5EF4-FFF2-40B4-BE49-F238E27FC236}">
                <a16:creationId xmlns:a16="http://schemas.microsoft.com/office/drawing/2014/main" id="{1AF42245-5736-A2CC-8110-80D0C02EC06C}"/>
              </a:ext>
            </a:extLst>
          </p:cNvPr>
          <p:cNvSpPr txBox="1"/>
          <p:nvPr/>
        </p:nvSpPr>
        <p:spPr>
          <a:xfrm>
            <a:off x="2841438" y="3401040"/>
            <a:ext cx="2568495" cy="2852127"/>
          </a:xfrm>
          <a:prstGeom prst="rect">
            <a:avLst/>
          </a:prstGeom>
          <a:noFill/>
        </p:spPr>
        <p:txBody>
          <a:bodyPr wrap="square" rtlCol="0">
            <a:spAutoFit/>
          </a:bodyPr>
          <a:lstStyle/>
          <a:p>
            <a:pPr>
              <a:lnSpc>
                <a:spcPct val="107000"/>
              </a:lnSpc>
              <a:spcAft>
                <a:spcPts val="800"/>
              </a:spcAft>
            </a:pPr>
            <a:r>
              <a:rPr lang="en-US" sz="2400" dirty="0">
                <a:solidFill>
                  <a:srgbClr val="FF0000"/>
                </a:solidFill>
                <a:effectLst/>
                <a:latin typeface="AR BLANCA" panose="02000000000000000000" pitchFamily="2" charset="0"/>
                <a:ea typeface="Calibri" panose="020F0502020204030204" pitchFamily="34" charset="0"/>
                <a:cs typeface="Arial" panose="020B0604020202020204" pitchFamily="34" charset="0"/>
              </a:rPr>
              <a:t>Many historical figures. Marie Antoinette, napoleon Bonaparte, Benjamin franklin were chocoholics. </a:t>
            </a:r>
            <a:endParaRPr lang="en-AU" sz="2400" dirty="0">
              <a:solidFill>
                <a:srgbClr val="FF0000"/>
              </a:solidFill>
              <a:effectLst/>
              <a:latin typeface="AR BLANCA" panose="02000000000000000000" pitchFamily="2"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03695165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1.04167E-6 -4.07407E-6 L 0.00065 0.43635 " pathEditMode="relative" rAng="0" ptsTypes="AA">
                                      <p:cBhvr>
                                        <p:cTn id="6" dur="2000" fill="hold"/>
                                        <p:tgtEl>
                                          <p:spTgt spid="2"/>
                                        </p:tgtEl>
                                        <p:attrNameLst>
                                          <p:attrName>ppt_x</p:attrName>
                                          <p:attrName>ppt_y</p:attrName>
                                        </p:attrNameLst>
                                      </p:cBhvr>
                                      <p:rCtr x="26" y="21806"/>
                                    </p:animMotion>
                                  </p:childTnLst>
                                </p:cTn>
                              </p:par>
                            </p:childTnLst>
                          </p:cTn>
                        </p:par>
                      </p:childTnLst>
                    </p:cTn>
                  </p:par>
                  <p:par>
                    <p:cTn id="7" fill="hold">
                      <p:stCondLst>
                        <p:cond delay="indefinite"/>
                      </p:stCondLst>
                      <p:childTnLst>
                        <p:par>
                          <p:cTn id="8" fill="hold">
                            <p:stCondLst>
                              <p:cond delay="0"/>
                            </p:stCondLst>
                            <p:childTnLst>
                              <p:par>
                                <p:cTn id="9" presetID="26"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down)">
                                      <p:cBhvr>
                                        <p:cTn id="11" dur="580">
                                          <p:stCondLst>
                                            <p:cond delay="0"/>
                                          </p:stCondLst>
                                        </p:cTn>
                                        <p:tgtEl>
                                          <p:spTgt spid="11"/>
                                        </p:tgtEl>
                                      </p:cBhvr>
                                    </p:animEffect>
                                    <p:anim calcmode="lin" valueType="num">
                                      <p:cBhvr>
                                        <p:cTn id="12" dur="1822"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13" dur="664"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14" dur="664" tmFilter="0, 0; 0.125,0.2665; 0.25,0.4; 0.375,0.465; 0.5,0.5;  0.625,0.535; 0.75,0.6; 0.875,0.7335; 1,1">
                                          <p:stCondLst>
                                            <p:cond delay="664"/>
                                          </p:stCondLst>
                                        </p:cTn>
                                        <p:tgtEl>
                                          <p:spTgt spid="11"/>
                                        </p:tgtEl>
                                        <p:attrNameLst>
                                          <p:attrName>ppt_y</p:attrName>
                                        </p:attrNameLst>
                                      </p:cBhvr>
                                      <p:tavLst>
                                        <p:tav tm="0" fmla="#ppt_y-sin(pi*$)/9">
                                          <p:val>
                                            <p:fltVal val="0"/>
                                          </p:val>
                                        </p:tav>
                                        <p:tav tm="100000">
                                          <p:val>
                                            <p:fltVal val="1"/>
                                          </p:val>
                                        </p:tav>
                                      </p:tavLst>
                                    </p:anim>
                                    <p:anim calcmode="lin" valueType="num">
                                      <p:cBhvr>
                                        <p:cTn id="15" dur="332" tmFilter="0, 0; 0.125,0.2665; 0.25,0.4; 0.375,0.465; 0.5,0.5;  0.625,0.535; 0.75,0.6; 0.875,0.7335; 1,1">
                                          <p:stCondLst>
                                            <p:cond delay="1324"/>
                                          </p:stCondLst>
                                        </p:cTn>
                                        <p:tgtEl>
                                          <p:spTgt spid="11"/>
                                        </p:tgtEl>
                                        <p:attrNameLst>
                                          <p:attrName>ppt_y</p:attrName>
                                        </p:attrNameLst>
                                      </p:cBhvr>
                                      <p:tavLst>
                                        <p:tav tm="0" fmla="#ppt_y-sin(pi*$)/27">
                                          <p:val>
                                            <p:fltVal val="0"/>
                                          </p:val>
                                        </p:tav>
                                        <p:tav tm="100000">
                                          <p:val>
                                            <p:fltVal val="1"/>
                                          </p:val>
                                        </p:tav>
                                      </p:tavLst>
                                    </p:anim>
                                    <p:anim calcmode="lin" valueType="num">
                                      <p:cBhvr>
                                        <p:cTn id="16" dur="164" tmFilter="0, 0; 0.125,0.2665; 0.25,0.4; 0.375,0.465; 0.5,0.5;  0.625,0.535; 0.75,0.6; 0.875,0.7335; 1,1">
                                          <p:stCondLst>
                                            <p:cond delay="1656"/>
                                          </p:stCondLst>
                                        </p:cTn>
                                        <p:tgtEl>
                                          <p:spTgt spid="11"/>
                                        </p:tgtEl>
                                        <p:attrNameLst>
                                          <p:attrName>ppt_y</p:attrName>
                                        </p:attrNameLst>
                                      </p:cBhvr>
                                      <p:tavLst>
                                        <p:tav tm="0" fmla="#ppt_y-sin(pi*$)/81">
                                          <p:val>
                                            <p:fltVal val="0"/>
                                          </p:val>
                                        </p:tav>
                                        <p:tav tm="100000">
                                          <p:val>
                                            <p:fltVal val="1"/>
                                          </p:val>
                                        </p:tav>
                                      </p:tavLst>
                                    </p:anim>
                                    <p:animScale>
                                      <p:cBhvr>
                                        <p:cTn id="17" dur="26">
                                          <p:stCondLst>
                                            <p:cond delay="650"/>
                                          </p:stCondLst>
                                        </p:cTn>
                                        <p:tgtEl>
                                          <p:spTgt spid="11"/>
                                        </p:tgtEl>
                                      </p:cBhvr>
                                      <p:to x="100000" y="60000"/>
                                    </p:animScale>
                                    <p:animScale>
                                      <p:cBhvr>
                                        <p:cTn id="18" dur="166" decel="50000">
                                          <p:stCondLst>
                                            <p:cond delay="676"/>
                                          </p:stCondLst>
                                        </p:cTn>
                                        <p:tgtEl>
                                          <p:spTgt spid="11"/>
                                        </p:tgtEl>
                                      </p:cBhvr>
                                      <p:to x="100000" y="100000"/>
                                    </p:animScale>
                                    <p:animScale>
                                      <p:cBhvr>
                                        <p:cTn id="19" dur="26">
                                          <p:stCondLst>
                                            <p:cond delay="1312"/>
                                          </p:stCondLst>
                                        </p:cTn>
                                        <p:tgtEl>
                                          <p:spTgt spid="11"/>
                                        </p:tgtEl>
                                      </p:cBhvr>
                                      <p:to x="100000" y="80000"/>
                                    </p:animScale>
                                    <p:animScale>
                                      <p:cBhvr>
                                        <p:cTn id="20" dur="166" decel="50000">
                                          <p:stCondLst>
                                            <p:cond delay="1338"/>
                                          </p:stCondLst>
                                        </p:cTn>
                                        <p:tgtEl>
                                          <p:spTgt spid="11"/>
                                        </p:tgtEl>
                                      </p:cBhvr>
                                      <p:to x="100000" y="100000"/>
                                    </p:animScale>
                                    <p:animScale>
                                      <p:cBhvr>
                                        <p:cTn id="21" dur="26">
                                          <p:stCondLst>
                                            <p:cond delay="1642"/>
                                          </p:stCondLst>
                                        </p:cTn>
                                        <p:tgtEl>
                                          <p:spTgt spid="11"/>
                                        </p:tgtEl>
                                      </p:cBhvr>
                                      <p:to x="100000" y="90000"/>
                                    </p:animScale>
                                    <p:animScale>
                                      <p:cBhvr>
                                        <p:cTn id="22" dur="166" decel="50000">
                                          <p:stCondLst>
                                            <p:cond delay="1668"/>
                                          </p:stCondLst>
                                        </p:cTn>
                                        <p:tgtEl>
                                          <p:spTgt spid="11"/>
                                        </p:tgtEl>
                                      </p:cBhvr>
                                      <p:to x="100000" y="100000"/>
                                    </p:animScale>
                                    <p:animScale>
                                      <p:cBhvr>
                                        <p:cTn id="23" dur="26">
                                          <p:stCondLst>
                                            <p:cond delay="1808"/>
                                          </p:stCondLst>
                                        </p:cTn>
                                        <p:tgtEl>
                                          <p:spTgt spid="11"/>
                                        </p:tgtEl>
                                      </p:cBhvr>
                                      <p:to x="100000" y="95000"/>
                                    </p:animScale>
                                    <p:animScale>
                                      <p:cBhvr>
                                        <p:cTn id="24" dur="166" decel="50000">
                                          <p:stCondLst>
                                            <p:cond delay="1834"/>
                                          </p:stCondLst>
                                        </p:cTn>
                                        <p:tgtEl>
                                          <p:spTgt spid="11"/>
                                        </p:tgtEl>
                                      </p:cBhvr>
                                      <p:to x="100000" y="100000"/>
                                    </p:animScale>
                                  </p:childTnLst>
                                </p:cTn>
                              </p:par>
                            </p:childTnLst>
                          </p:cTn>
                        </p:par>
                      </p:childTnLst>
                    </p:cTn>
                  </p:par>
                  <p:par>
                    <p:cTn id="25" fill="hold">
                      <p:stCondLst>
                        <p:cond delay="indefinite"/>
                      </p:stCondLst>
                      <p:childTnLst>
                        <p:par>
                          <p:cTn id="26" fill="hold">
                            <p:stCondLst>
                              <p:cond delay="0"/>
                            </p:stCondLst>
                            <p:childTnLst>
                              <p:par>
                                <p:cTn id="27" presetID="26" presetClass="entr" presetSubtype="0" fill="hold" nodeType="clickEffect">
                                  <p:stCondLst>
                                    <p:cond delay="0"/>
                                  </p:stCondLst>
                                  <p:childTnLst>
                                    <p:set>
                                      <p:cBhvr>
                                        <p:cTn id="28" dur="1" fill="hold">
                                          <p:stCondLst>
                                            <p:cond delay="0"/>
                                          </p:stCondLst>
                                        </p:cTn>
                                        <p:tgtEl>
                                          <p:spTgt spid="12">
                                            <p:txEl>
                                              <p:pRg st="0" end="0"/>
                                            </p:txEl>
                                          </p:spTgt>
                                        </p:tgtEl>
                                        <p:attrNameLst>
                                          <p:attrName>style.visibility</p:attrName>
                                        </p:attrNameLst>
                                      </p:cBhvr>
                                      <p:to>
                                        <p:strVal val="visible"/>
                                      </p:to>
                                    </p:set>
                                    <p:animEffect transition="in" filter="wipe(down)">
                                      <p:cBhvr>
                                        <p:cTn id="29" dur="580">
                                          <p:stCondLst>
                                            <p:cond delay="0"/>
                                          </p:stCondLst>
                                        </p:cTn>
                                        <p:tgtEl>
                                          <p:spTgt spid="12">
                                            <p:txEl>
                                              <p:pRg st="0" end="0"/>
                                            </p:txEl>
                                          </p:spTgt>
                                        </p:tgtEl>
                                      </p:cBhvr>
                                    </p:animEffect>
                                    <p:anim calcmode="lin" valueType="num">
                                      <p:cBhvr>
                                        <p:cTn id="30" dur="1822" tmFilter="0,0; 0.14,0.36; 0.43,0.73; 0.71,0.91; 1.0,1.0">
                                          <p:stCondLst>
                                            <p:cond delay="0"/>
                                          </p:stCondLst>
                                        </p:cTn>
                                        <p:tgtEl>
                                          <p:spTgt spid="12">
                                            <p:txEl>
                                              <p:pRg st="0" end="0"/>
                                            </p:txEl>
                                          </p:spTgt>
                                        </p:tgtEl>
                                        <p:attrNameLst>
                                          <p:attrName>ppt_x</p:attrName>
                                        </p:attrNameLst>
                                      </p:cBhvr>
                                      <p:tavLst>
                                        <p:tav tm="0">
                                          <p:val>
                                            <p:strVal val="#ppt_x-0.25"/>
                                          </p:val>
                                        </p:tav>
                                        <p:tav tm="100000">
                                          <p:val>
                                            <p:strVal val="#ppt_x"/>
                                          </p:val>
                                        </p:tav>
                                      </p:tavLst>
                                    </p:anim>
                                    <p:anim calcmode="lin" valueType="num">
                                      <p:cBhvr>
                                        <p:cTn id="31" dur="664" tmFilter="0.0,0.0; 0.25,0.07; 0.50,0.2; 0.75,0.467; 1.0,1.0">
                                          <p:stCondLst>
                                            <p:cond delay="0"/>
                                          </p:stCondLst>
                                        </p:cTn>
                                        <p:tgtEl>
                                          <p:spTgt spid="12">
                                            <p:txEl>
                                              <p:pRg st="0" end="0"/>
                                            </p:txEl>
                                          </p:spTgt>
                                        </p:tgtEl>
                                        <p:attrNameLst>
                                          <p:attrName>ppt_y</p:attrName>
                                        </p:attrNameLst>
                                      </p:cBhvr>
                                      <p:tavLst>
                                        <p:tav tm="0" fmla="#ppt_y-sin(pi*$)/3">
                                          <p:val>
                                            <p:fltVal val="0.5"/>
                                          </p:val>
                                        </p:tav>
                                        <p:tav tm="100000">
                                          <p:val>
                                            <p:fltVal val="1"/>
                                          </p:val>
                                        </p:tav>
                                      </p:tavLst>
                                    </p:anim>
                                    <p:anim calcmode="lin" valueType="num">
                                      <p:cBhvr>
                                        <p:cTn id="32" dur="664" tmFilter="0, 0; 0.125,0.2665; 0.25,0.4; 0.375,0.465; 0.5,0.5;  0.625,0.535; 0.75,0.6; 0.875,0.7335; 1,1">
                                          <p:stCondLst>
                                            <p:cond delay="664"/>
                                          </p:stCondLst>
                                        </p:cTn>
                                        <p:tgtEl>
                                          <p:spTgt spid="12">
                                            <p:txEl>
                                              <p:pRg st="0" end="0"/>
                                            </p:txEl>
                                          </p:spTgt>
                                        </p:tgtEl>
                                        <p:attrNameLst>
                                          <p:attrName>ppt_y</p:attrName>
                                        </p:attrNameLst>
                                      </p:cBhvr>
                                      <p:tavLst>
                                        <p:tav tm="0" fmla="#ppt_y-sin(pi*$)/9">
                                          <p:val>
                                            <p:fltVal val="0"/>
                                          </p:val>
                                        </p:tav>
                                        <p:tav tm="100000">
                                          <p:val>
                                            <p:fltVal val="1"/>
                                          </p:val>
                                        </p:tav>
                                      </p:tavLst>
                                    </p:anim>
                                    <p:anim calcmode="lin" valueType="num">
                                      <p:cBhvr>
                                        <p:cTn id="33" dur="332" tmFilter="0, 0; 0.125,0.2665; 0.25,0.4; 0.375,0.465; 0.5,0.5;  0.625,0.535; 0.75,0.6; 0.875,0.7335; 1,1">
                                          <p:stCondLst>
                                            <p:cond delay="1324"/>
                                          </p:stCondLst>
                                        </p:cTn>
                                        <p:tgtEl>
                                          <p:spTgt spid="12">
                                            <p:txEl>
                                              <p:pRg st="0" end="0"/>
                                            </p:txEl>
                                          </p:spTgt>
                                        </p:tgtEl>
                                        <p:attrNameLst>
                                          <p:attrName>ppt_y</p:attrName>
                                        </p:attrNameLst>
                                      </p:cBhvr>
                                      <p:tavLst>
                                        <p:tav tm="0" fmla="#ppt_y-sin(pi*$)/27">
                                          <p:val>
                                            <p:fltVal val="0"/>
                                          </p:val>
                                        </p:tav>
                                        <p:tav tm="100000">
                                          <p:val>
                                            <p:fltVal val="1"/>
                                          </p:val>
                                        </p:tav>
                                      </p:tavLst>
                                    </p:anim>
                                    <p:anim calcmode="lin" valueType="num">
                                      <p:cBhvr>
                                        <p:cTn id="34" dur="164" tmFilter="0, 0; 0.125,0.2665; 0.25,0.4; 0.375,0.465; 0.5,0.5;  0.625,0.535; 0.75,0.6; 0.875,0.7335; 1,1">
                                          <p:stCondLst>
                                            <p:cond delay="1656"/>
                                          </p:stCondLst>
                                        </p:cTn>
                                        <p:tgtEl>
                                          <p:spTgt spid="12">
                                            <p:txEl>
                                              <p:pRg st="0" end="0"/>
                                            </p:txEl>
                                          </p:spTgt>
                                        </p:tgtEl>
                                        <p:attrNameLst>
                                          <p:attrName>ppt_y</p:attrName>
                                        </p:attrNameLst>
                                      </p:cBhvr>
                                      <p:tavLst>
                                        <p:tav tm="0" fmla="#ppt_y-sin(pi*$)/81">
                                          <p:val>
                                            <p:fltVal val="0"/>
                                          </p:val>
                                        </p:tav>
                                        <p:tav tm="100000">
                                          <p:val>
                                            <p:fltVal val="1"/>
                                          </p:val>
                                        </p:tav>
                                      </p:tavLst>
                                    </p:anim>
                                    <p:animScale>
                                      <p:cBhvr>
                                        <p:cTn id="35" dur="26">
                                          <p:stCondLst>
                                            <p:cond delay="650"/>
                                          </p:stCondLst>
                                        </p:cTn>
                                        <p:tgtEl>
                                          <p:spTgt spid="12">
                                            <p:txEl>
                                              <p:pRg st="0" end="0"/>
                                            </p:txEl>
                                          </p:spTgt>
                                        </p:tgtEl>
                                      </p:cBhvr>
                                      <p:to x="100000" y="60000"/>
                                    </p:animScale>
                                    <p:animScale>
                                      <p:cBhvr>
                                        <p:cTn id="36" dur="166" decel="50000">
                                          <p:stCondLst>
                                            <p:cond delay="676"/>
                                          </p:stCondLst>
                                        </p:cTn>
                                        <p:tgtEl>
                                          <p:spTgt spid="12">
                                            <p:txEl>
                                              <p:pRg st="0" end="0"/>
                                            </p:txEl>
                                          </p:spTgt>
                                        </p:tgtEl>
                                      </p:cBhvr>
                                      <p:to x="100000" y="100000"/>
                                    </p:animScale>
                                    <p:animScale>
                                      <p:cBhvr>
                                        <p:cTn id="37" dur="26">
                                          <p:stCondLst>
                                            <p:cond delay="1312"/>
                                          </p:stCondLst>
                                        </p:cTn>
                                        <p:tgtEl>
                                          <p:spTgt spid="12">
                                            <p:txEl>
                                              <p:pRg st="0" end="0"/>
                                            </p:txEl>
                                          </p:spTgt>
                                        </p:tgtEl>
                                      </p:cBhvr>
                                      <p:to x="100000" y="80000"/>
                                    </p:animScale>
                                    <p:animScale>
                                      <p:cBhvr>
                                        <p:cTn id="38" dur="166" decel="50000">
                                          <p:stCondLst>
                                            <p:cond delay="1338"/>
                                          </p:stCondLst>
                                        </p:cTn>
                                        <p:tgtEl>
                                          <p:spTgt spid="12">
                                            <p:txEl>
                                              <p:pRg st="0" end="0"/>
                                            </p:txEl>
                                          </p:spTgt>
                                        </p:tgtEl>
                                      </p:cBhvr>
                                      <p:to x="100000" y="100000"/>
                                    </p:animScale>
                                    <p:animScale>
                                      <p:cBhvr>
                                        <p:cTn id="39" dur="26">
                                          <p:stCondLst>
                                            <p:cond delay="1642"/>
                                          </p:stCondLst>
                                        </p:cTn>
                                        <p:tgtEl>
                                          <p:spTgt spid="12">
                                            <p:txEl>
                                              <p:pRg st="0" end="0"/>
                                            </p:txEl>
                                          </p:spTgt>
                                        </p:tgtEl>
                                      </p:cBhvr>
                                      <p:to x="100000" y="90000"/>
                                    </p:animScale>
                                    <p:animScale>
                                      <p:cBhvr>
                                        <p:cTn id="40" dur="166" decel="50000">
                                          <p:stCondLst>
                                            <p:cond delay="1668"/>
                                          </p:stCondLst>
                                        </p:cTn>
                                        <p:tgtEl>
                                          <p:spTgt spid="12">
                                            <p:txEl>
                                              <p:pRg st="0" end="0"/>
                                            </p:txEl>
                                          </p:spTgt>
                                        </p:tgtEl>
                                      </p:cBhvr>
                                      <p:to x="100000" y="100000"/>
                                    </p:animScale>
                                    <p:animScale>
                                      <p:cBhvr>
                                        <p:cTn id="41" dur="26">
                                          <p:stCondLst>
                                            <p:cond delay="1808"/>
                                          </p:stCondLst>
                                        </p:cTn>
                                        <p:tgtEl>
                                          <p:spTgt spid="12">
                                            <p:txEl>
                                              <p:pRg st="0" end="0"/>
                                            </p:txEl>
                                          </p:spTgt>
                                        </p:tgtEl>
                                      </p:cBhvr>
                                      <p:to x="100000" y="95000"/>
                                    </p:animScale>
                                    <p:animScale>
                                      <p:cBhvr>
                                        <p:cTn id="42" dur="166" decel="50000">
                                          <p:stCondLst>
                                            <p:cond delay="1834"/>
                                          </p:stCondLst>
                                        </p:cTn>
                                        <p:tgtEl>
                                          <p:spTgt spid="12">
                                            <p:txEl>
                                              <p:pRg st="0" end="0"/>
                                            </p:txEl>
                                          </p:spTgt>
                                        </p:tgtEl>
                                      </p:cBhvr>
                                      <p:to x="100000" y="100000"/>
                                    </p:animScale>
                                  </p:childTnLst>
                                </p:cTn>
                              </p:par>
                            </p:childTnLst>
                          </p:cTn>
                        </p:par>
                      </p:childTnLst>
                    </p:cTn>
                  </p:par>
                  <p:par>
                    <p:cTn id="43" fill="hold">
                      <p:stCondLst>
                        <p:cond delay="indefinite"/>
                      </p:stCondLst>
                      <p:childTnLst>
                        <p:par>
                          <p:cTn id="44" fill="hold">
                            <p:stCondLst>
                              <p:cond delay="0"/>
                            </p:stCondLst>
                            <p:childTnLst>
                              <p:par>
                                <p:cTn id="45" presetID="26" presetClass="entr" presetSubtype="0" fill="hold" grpId="0" nodeType="click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wipe(down)">
                                      <p:cBhvr>
                                        <p:cTn id="47" dur="580">
                                          <p:stCondLst>
                                            <p:cond delay="0"/>
                                          </p:stCondLst>
                                        </p:cTn>
                                        <p:tgtEl>
                                          <p:spTgt spid="5"/>
                                        </p:tgtEl>
                                      </p:cBhvr>
                                    </p:animEffect>
                                    <p:anim calcmode="lin" valueType="num">
                                      <p:cBhvr>
                                        <p:cTn id="4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4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5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5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5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53" dur="26">
                                          <p:stCondLst>
                                            <p:cond delay="650"/>
                                          </p:stCondLst>
                                        </p:cTn>
                                        <p:tgtEl>
                                          <p:spTgt spid="5"/>
                                        </p:tgtEl>
                                      </p:cBhvr>
                                      <p:to x="100000" y="60000"/>
                                    </p:animScale>
                                    <p:animScale>
                                      <p:cBhvr>
                                        <p:cTn id="54" dur="166" decel="50000">
                                          <p:stCondLst>
                                            <p:cond delay="676"/>
                                          </p:stCondLst>
                                        </p:cTn>
                                        <p:tgtEl>
                                          <p:spTgt spid="5"/>
                                        </p:tgtEl>
                                      </p:cBhvr>
                                      <p:to x="100000" y="100000"/>
                                    </p:animScale>
                                    <p:animScale>
                                      <p:cBhvr>
                                        <p:cTn id="55" dur="26">
                                          <p:stCondLst>
                                            <p:cond delay="1312"/>
                                          </p:stCondLst>
                                        </p:cTn>
                                        <p:tgtEl>
                                          <p:spTgt spid="5"/>
                                        </p:tgtEl>
                                      </p:cBhvr>
                                      <p:to x="100000" y="80000"/>
                                    </p:animScale>
                                    <p:animScale>
                                      <p:cBhvr>
                                        <p:cTn id="56" dur="166" decel="50000">
                                          <p:stCondLst>
                                            <p:cond delay="1338"/>
                                          </p:stCondLst>
                                        </p:cTn>
                                        <p:tgtEl>
                                          <p:spTgt spid="5"/>
                                        </p:tgtEl>
                                      </p:cBhvr>
                                      <p:to x="100000" y="100000"/>
                                    </p:animScale>
                                    <p:animScale>
                                      <p:cBhvr>
                                        <p:cTn id="57" dur="26">
                                          <p:stCondLst>
                                            <p:cond delay="1642"/>
                                          </p:stCondLst>
                                        </p:cTn>
                                        <p:tgtEl>
                                          <p:spTgt spid="5"/>
                                        </p:tgtEl>
                                      </p:cBhvr>
                                      <p:to x="100000" y="90000"/>
                                    </p:animScale>
                                    <p:animScale>
                                      <p:cBhvr>
                                        <p:cTn id="58" dur="166" decel="50000">
                                          <p:stCondLst>
                                            <p:cond delay="1668"/>
                                          </p:stCondLst>
                                        </p:cTn>
                                        <p:tgtEl>
                                          <p:spTgt spid="5"/>
                                        </p:tgtEl>
                                      </p:cBhvr>
                                      <p:to x="100000" y="100000"/>
                                    </p:animScale>
                                    <p:animScale>
                                      <p:cBhvr>
                                        <p:cTn id="59" dur="26">
                                          <p:stCondLst>
                                            <p:cond delay="1808"/>
                                          </p:stCondLst>
                                        </p:cTn>
                                        <p:tgtEl>
                                          <p:spTgt spid="5"/>
                                        </p:tgtEl>
                                      </p:cBhvr>
                                      <p:to x="100000" y="95000"/>
                                    </p:animScale>
                                    <p:animScale>
                                      <p:cBhvr>
                                        <p:cTn id="60" dur="166" decel="50000">
                                          <p:stCondLst>
                                            <p:cond delay="1834"/>
                                          </p:stCondLst>
                                        </p:cTn>
                                        <p:tgtEl>
                                          <p:spTgt spid="5"/>
                                        </p:tgtEl>
                                      </p:cBhvr>
                                      <p:to x="100000" y="100000"/>
                                    </p:animScale>
                                  </p:childTnLst>
                                </p:cTn>
                              </p:par>
                            </p:childTnLst>
                          </p:cTn>
                        </p:par>
                      </p:childTnLst>
                    </p:cTn>
                  </p:par>
                  <p:par>
                    <p:cTn id="61" fill="hold">
                      <p:stCondLst>
                        <p:cond delay="indefinite"/>
                      </p:stCondLst>
                      <p:childTnLst>
                        <p:par>
                          <p:cTn id="62" fill="hold">
                            <p:stCondLst>
                              <p:cond delay="0"/>
                            </p:stCondLst>
                            <p:childTnLst>
                              <p:par>
                                <p:cTn id="63" presetID="26" presetClass="entr" presetSubtype="0" fill="hold" nodeType="clickEffect">
                                  <p:stCondLst>
                                    <p:cond delay="0"/>
                                  </p:stCondLst>
                                  <p:childTnLst>
                                    <p:set>
                                      <p:cBhvr>
                                        <p:cTn id="64" dur="1" fill="hold">
                                          <p:stCondLst>
                                            <p:cond delay="0"/>
                                          </p:stCondLst>
                                        </p:cTn>
                                        <p:tgtEl>
                                          <p:spTgt spid="13">
                                            <p:txEl>
                                              <p:pRg st="0" end="0"/>
                                            </p:txEl>
                                          </p:spTgt>
                                        </p:tgtEl>
                                        <p:attrNameLst>
                                          <p:attrName>style.visibility</p:attrName>
                                        </p:attrNameLst>
                                      </p:cBhvr>
                                      <p:to>
                                        <p:strVal val="visible"/>
                                      </p:to>
                                    </p:set>
                                    <p:animEffect transition="in" filter="wipe(down)">
                                      <p:cBhvr>
                                        <p:cTn id="65" dur="580">
                                          <p:stCondLst>
                                            <p:cond delay="0"/>
                                          </p:stCondLst>
                                        </p:cTn>
                                        <p:tgtEl>
                                          <p:spTgt spid="13">
                                            <p:txEl>
                                              <p:pRg st="0" end="0"/>
                                            </p:txEl>
                                          </p:spTgt>
                                        </p:tgtEl>
                                      </p:cBhvr>
                                    </p:animEffect>
                                    <p:anim calcmode="lin" valueType="num">
                                      <p:cBhvr>
                                        <p:cTn id="66" dur="1822" tmFilter="0,0; 0.14,0.36; 0.43,0.73; 0.71,0.91; 1.0,1.0">
                                          <p:stCondLst>
                                            <p:cond delay="0"/>
                                          </p:stCondLst>
                                        </p:cTn>
                                        <p:tgtEl>
                                          <p:spTgt spid="13">
                                            <p:txEl>
                                              <p:pRg st="0" end="0"/>
                                            </p:txEl>
                                          </p:spTgt>
                                        </p:tgtEl>
                                        <p:attrNameLst>
                                          <p:attrName>ppt_x</p:attrName>
                                        </p:attrNameLst>
                                      </p:cBhvr>
                                      <p:tavLst>
                                        <p:tav tm="0">
                                          <p:val>
                                            <p:strVal val="#ppt_x-0.25"/>
                                          </p:val>
                                        </p:tav>
                                        <p:tav tm="100000">
                                          <p:val>
                                            <p:strVal val="#ppt_x"/>
                                          </p:val>
                                        </p:tav>
                                      </p:tavLst>
                                    </p:anim>
                                    <p:anim calcmode="lin" valueType="num">
                                      <p:cBhvr>
                                        <p:cTn id="67" dur="664" tmFilter="0.0,0.0; 0.25,0.07; 0.50,0.2; 0.75,0.467; 1.0,1.0">
                                          <p:stCondLst>
                                            <p:cond delay="0"/>
                                          </p:stCondLst>
                                        </p:cTn>
                                        <p:tgtEl>
                                          <p:spTgt spid="13">
                                            <p:txEl>
                                              <p:pRg st="0" end="0"/>
                                            </p:txEl>
                                          </p:spTgt>
                                        </p:tgtEl>
                                        <p:attrNameLst>
                                          <p:attrName>ppt_y</p:attrName>
                                        </p:attrNameLst>
                                      </p:cBhvr>
                                      <p:tavLst>
                                        <p:tav tm="0" fmla="#ppt_y-sin(pi*$)/3">
                                          <p:val>
                                            <p:fltVal val="0.5"/>
                                          </p:val>
                                        </p:tav>
                                        <p:tav tm="100000">
                                          <p:val>
                                            <p:fltVal val="1"/>
                                          </p:val>
                                        </p:tav>
                                      </p:tavLst>
                                    </p:anim>
                                    <p:anim calcmode="lin" valueType="num">
                                      <p:cBhvr>
                                        <p:cTn id="68" dur="664" tmFilter="0, 0; 0.125,0.2665; 0.25,0.4; 0.375,0.465; 0.5,0.5;  0.625,0.535; 0.75,0.6; 0.875,0.7335; 1,1">
                                          <p:stCondLst>
                                            <p:cond delay="664"/>
                                          </p:stCondLst>
                                        </p:cTn>
                                        <p:tgtEl>
                                          <p:spTgt spid="13">
                                            <p:txEl>
                                              <p:pRg st="0" end="0"/>
                                            </p:txEl>
                                          </p:spTgt>
                                        </p:tgtEl>
                                        <p:attrNameLst>
                                          <p:attrName>ppt_y</p:attrName>
                                        </p:attrNameLst>
                                      </p:cBhvr>
                                      <p:tavLst>
                                        <p:tav tm="0" fmla="#ppt_y-sin(pi*$)/9">
                                          <p:val>
                                            <p:fltVal val="0"/>
                                          </p:val>
                                        </p:tav>
                                        <p:tav tm="100000">
                                          <p:val>
                                            <p:fltVal val="1"/>
                                          </p:val>
                                        </p:tav>
                                      </p:tavLst>
                                    </p:anim>
                                    <p:anim calcmode="lin" valueType="num">
                                      <p:cBhvr>
                                        <p:cTn id="69" dur="332" tmFilter="0, 0; 0.125,0.2665; 0.25,0.4; 0.375,0.465; 0.5,0.5;  0.625,0.535; 0.75,0.6; 0.875,0.7335; 1,1">
                                          <p:stCondLst>
                                            <p:cond delay="1324"/>
                                          </p:stCondLst>
                                        </p:cTn>
                                        <p:tgtEl>
                                          <p:spTgt spid="13">
                                            <p:txEl>
                                              <p:pRg st="0" end="0"/>
                                            </p:txEl>
                                          </p:spTgt>
                                        </p:tgtEl>
                                        <p:attrNameLst>
                                          <p:attrName>ppt_y</p:attrName>
                                        </p:attrNameLst>
                                      </p:cBhvr>
                                      <p:tavLst>
                                        <p:tav tm="0" fmla="#ppt_y-sin(pi*$)/27">
                                          <p:val>
                                            <p:fltVal val="0"/>
                                          </p:val>
                                        </p:tav>
                                        <p:tav tm="100000">
                                          <p:val>
                                            <p:fltVal val="1"/>
                                          </p:val>
                                        </p:tav>
                                      </p:tavLst>
                                    </p:anim>
                                    <p:anim calcmode="lin" valueType="num">
                                      <p:cBhvr>
                                        <p:cTn id="70" dur="164" tmFilter="0, 0; 0.125,0.2665; 0.25,0.4; 0.375,0.465; 0.5,0.5;  0.625,0.535; 0.75,0.6; 0.875,0.7335; 1,1">
                                          <p:stCondLst>
                                            <p:cond delay="1656"/>
                                          </p:stCondLst>
                                        </p:cTn>
                                        <p:tgtEl>
                                          <p:spTgt spid="13">
                                            <p:txEl>
                                              <p:pRg st="0" end="0"/>
                                            </p:txEl>
                                          </p:spTgt>
                                        </p:tgtEl>
                                        <p:attrNameLst>
                                          <p:attrName>ppt_y</p:attrName>
                                        </p:attrNameLst>
                                      </p:cBhvr>
                                      <p:tavLst>
                                        <p:tav tm="0" fmla="#ppt_y-sin(pi*$)/81">
                                          <p:val>
                                            <p:fltVal val="0"/>
                                          </p:val>
                                        </p:tav>
                                        <p:tav tm="100000">
                                          <p:val>
                                            <p:fltVal val="1"/>
                                          </p:val>
                                        </p:tav>
                                      </p:tavLst>
                                    </p:anim>
                                    <p:animScale>
                                      <p:cBhvr>
                                        <p:cTn id="71" dur="26">
                                          <p:stCondLst>
                                            <p:cond delay="650"/>
                                          </p:stCondLst>
                                        </p:cTn>
                                        <p:tgtEl>
                                          <p:spTgt spid="13">
                                            <p:txEl>
                                              <p:pRg st="0" end="0"/>
                                            </p:txEl>
                                          </p:spTgt>
                                        </p:tgtEl>
                                      </p:cBhvr>
                                      <p:to x="100000" y="60000"/>
                                    </p:animScale>
                                    <p:animScale>
                                      <p:cBhvr>
                                        <p:cTn id="72" dur="166" decel="50000">
                                          <p:stCondLst>
                                            <p:cond delay="676"/>
                                          </p:stCondLst>
                                        </p:cTn>
                                        <p:tgtEl>
                                          <p:spTgt spid="13">
                                            <p:txEl>
                                              <p:pRg st="0" end="0"/>
                                            </p:txEl>
                                          </p:spTgt>
                                        </p:tgtEl>
                                      </p:cBhvr>
                                      <p:to x="100000" y="100000"/>
                                    </p:animScale>
                                    <p:animScale>
                                      <p:cBhvr>
                                        <p:cTn id="73" dur="26">
                                          <p:stCondLst>
                                            <p:cond delay="1312"/>
                                          </p:stCondLst>
                                        </p:cTn>
                                        <p:tgtEl>
                                          <p:spTgt spid="13">
                                            <p:txEl>
                                              <p:pRg st="0" end="0"/>
                                            </p:txEl>
                                          </p:spTgt>
                                        </p:tgtEl>
                                      </p:cBhvr>
                                      <p:to x="100000" y="80000"/>
                                    </p:animScale>
                                    <p:animScale>
                                      <p:cBhvr>
                                        <p:cTn id="74" dur="166" decel="50000">
                                          <p:stCondLst>
                                            <p:cond delay="1338"/>
                                          </p:stCondLst>
                                        </p:cTn>
                                        <p:tgtEl>
                                          <p:spTgt spid="13">
                                            <p:txEl>
                                              <p:pRg st="0" end="0"/>
                                            </p:txEl>
                                          </p:spTgt>
                                        </p:tgtEl>
                                      </p:cBhvr>
                                      <p:to x="100000" y="100000"/>
                                    </p:animScale>
                                    <p:animScale>
                                      <p:cBhvr>
                                        <p:cTn id="75" dur="26">
                                          <p:stCondLst>
                                            <p:cond delay="1642"/>
                                          </p:stCondLst>
                                        </p:cTn>
                                        <p:tgtEl>
                                          <p:spTgt spid="13">
                                            <p:txEl>
                                              <p:pRg st="0" end="0"/>
                                            </p:txEl>
                                          </p:spTgt>
                                        </p:tgtEl>
                                      </p:cBhvr>
                                      <p:to x="100000" y="90000"/>
                                    </p:animScale>
                                    <p:animScale>
                                      <p:cBhvr>
                                        <p:cTn id="76" dur="166" decel="50000">
                                          <p:stCondLst>
                                            <p:cond delay="1668"/>
                                          </p:stCondLst>
                                        </p:cTn>
                                        <p:tgtEl>
                                          <p:spTgt spid="13">
                                            <p:txEl>
                                              <p:pRg st="0" end="0"/>
                                            </p:txEl>
                                          </p:spTgt>
                                        </p:tgtEl>
                                      </p:cBhvr>
                                      <p:to x="100000" y="100000"/>
                                    </p:animScale>
                                    <p:animScale>
                                      <p:cBhvr>
                                        <p:cTn id="77" dur="26">
                                          <p:stCondLst>
                                            <p:cond delay="1808"/>
                                          </p:stCondLst>
                                        </p:cTn>
                                        <p:tgtEl>
                                          <p:spTgt spid="13">
                                            <p:txEl>
                                              <p:pRg st="0" end="0"/>
                                            </p:txEl>
                                          </p:spTgt>
                                        </p:tgtEl>
                                      </p:cBhvr>
                                      <p:to x="100000" y="95000"/>
                                    </p:animScale>
                                    <p:animScale>
                                      <p:cBhvr>
                                        <p:cTn id="78" dur="166" decel="50000">
                                          <p:stCondLst>
                                            <p:cond delay="1834"/>
                                          </p:stCondLst>
                                        </p:cTn>
                                        <p:tgtEl>
                                          <p:spTgt spid="13">
                                            <p:txEl>
                                              <p:pRg st="0" end="0"/>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5"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706</TotalTime>
  <Words>1200</Words>
  <Application>Microsoft Office PowerPoint</Application>
  <PresentationFormat>Widescreen</PresentationFormat>
  <Paragraphs>48</Paragraphs>
  <Slides>31</Slides>
  <Notes>0</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31</vt:i4>
      </vt:variant>
    </vt:vector>
  </HeadingPairs>
  <TitlesOfParts>
    <vt:vector size="42" baseType="lpstr">
      <vt:lpstr>AR BERKLEY</vt:lpstr>
      <vt:lpstr>AR BLANCA</vt:lpstr>
      <vt:lpstr>AR JULIAN</vt:lpstr>
      <vt:lpstr>Arial</vt:lpstr>
      <vt:lpstr>Arial Black</vt:lpstr>
      <vt:lpstr>Calibri</vt:lpstr>
      <vt:lpstr>Calibri Light</vt:lpstr>
      <vt:lpstr>Franklin Gothic Heavy</vt:lpstr>
      <vt:lpstr>Segoe UI Symbol</vt:lpstr>
      <vt:lpstr>Trebuchet MS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Petra Gerges</dc:creator>
  <cp:lastModifiedBy>Petra Gerges</cp:lastModifiedBy>
  <cp:revision>15</cp:revision>
  <dcterms:created xsi:type="dcterms:W3CDTF">2023-04-22T18:42:39Z</dcterms:created>
  <dcterms:modified xsi:type="dcterms:W3CDTF">2023-05-03T11:07:59Z</dcterms:modified>
</cp:coreProperties>
</file>

<file path=docProps/thumbnail.jpeg>
</file>